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84" r:id="rId4"/>
    <p:sldId id="259" r:id="rId5"/>
    <p:sldId id="261" r:id="rId6"/>
    <p:sldId id="263" r:id="rId7"/>
    <p:sldId id="266" r:id="rId8"/>
    <p:sldId id="268" r:id="rId9"/>
    <p:sldId id="270" r:id="rId10"/>
    <p:sldId id="272" r:id="rId11"/>
    <p:sldId id="274" r:id="rId12"/>
    <p:sldId id="276" r:id="rId13"/>
    <p:sldId id="278" r:id="rId14"/>
    <p:sldId id="280" r:id="rId15"/>
    <p:sldId id="282" r:id="rId16"/>
    <p:sldId id="283" r:id="rId17"/>
    <p:sldId id="285" r:id="rId18"/>
    <p:sldId id="286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79483-D05A-46D2-BFAD-7A1B939B9463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63BC0-8710-4A96-A65B-734D31DB3E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6471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32611-1727-4FB0-A03A-DFBBF35B710F}" type="slidenum">
              <a:rPr lang="pl-PL" smtClean="0">
                <a:solidFill>
                  <a:prstClr val="black"/>
                </a:solidFill>
              </a:rPr>
              <a:pPr/>
              <a:t>4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97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32611-1727-4FB0-A03A-DFBBF35B710F}" type="slidenum">
              <a:rPr lang="pl-PL" smtClean="0">
                <a:solidFill>
                  <a:prstClr val="black"/>
                </a:solidFill>
              </a:rPr>
              <a:pPr/>
              <a:t>6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45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13.04.2020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13" Type="http://schemas.openxmlformats.org/officeDocument/2006/relationships/image" Target="../media/image38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mtClean="0"/>
              <a:t>Ptasie opowieści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mtClean="0"/>
              <a:t>Świat ptaków wiosną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5514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68966" y="692696"/>
            <a:ext cx="200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smtClean="0">
                <a:solidFill>
                  <a:srgbClr val="C00000"/>
                </a:solidFill>
              </a:rPr>
              <a:t>Witaj! </a:t>
            </a:r>
            <a:endParaRPr lang="pl-PL" sz="4800">
              <a:solidFill>
                <a:srgbClr val="C00000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611560" y="2132856"/>
            <a:ext cx="820820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smtClean="0"/>
              <a:t>Wiosna to ciepło, radość, to przyroda, budząca się do życia. </a:t>
            </a:r>
          </a:p>
          <a:p>
            <a:r>
              <a:rPr lang="pl-PL" sz="2400" smtClean="0"/>
              <a:t>A przyroda to również skrzydlate bractwo. Różne ptasie odgłosy, </a:t>
            </a:r>
          </a:p>
          <a:p>
            <a:r>
              <a:rPr lang="pl-PL" sz="2400" smtClean="0"/>
              <a:t>śpiewy, ćwierkania, kukanie towarzyszyć nam będą przez </a:t>
            </a:r>
          </a:p>
          <a:p>
            <a:r>
              <a:rPr lang="pl-PL" sz="2400" smtClean="0"/>
              <a:t>kolejne miesiące. A więc zapraszam do zabawy z naszym</a:t>
            </a:r>
          </a:p>
          <a:p>
            <a:r>
              <a:rPr lang="pl-PL" sz="2400" smtClean="0"/>
              <a:t> skrzydlatym bractwem.  </a:t>
            </a:r>
          </a:p>
        </p:txBody>
      </p:sp>
      <p:pic>
        <p:nvPicPr>
          <p:cNvPr id="1028" name="Picture 4" descr="C:\Users\mduni\OneDrive\Pulpit\Koszałki - Opałki\chmurki\59cc154601095_o,size,400x350,q,90,h,984dd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829" y="51195"/>
            <a:ext cx="1668181" cy="145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093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uni\OneDrive\Pulpit\Koszałki - Opałki\rozkosze łamania głowy\kreskówka-mężczyzna-i-znak-zapytania-612380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8800"/>
            <a:ext cx="3176477" cy="317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539552" y="2204864"/>
            <a:ext cx="48193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Na początek kilka rebusów, których</a:t>
            </a:r>
          </a:p>
          <a:p>
            <a:r>
              <a:rPr lang="pl-PL"/>
              <a:t>r</a:t>
            </a:r>
            <a:r>
              <a:rPr lang="pl-PL" smtClean="0"/>
              <a:t>ozwiązania  są nazwami ptaków. </a:t>
            </a:r>
          </a:p>
          <a:p>
            <a:r>
              <a:rPr lang="pl-PL" smtClean="0"/>
              <a:t>Spróbuj dopasować je do ptasich portretów.</a:t>
            </a:r>
            <a:br>
              <a:rPr lang="pl-PL" smtClean="0"/>
            </a:br>
            <a:r>
              <a:rPr lang="pl-PL" smtClean="0"/>
              <a:t>Ustal, które z nich były z nami przez zimę, a które </a:t>
            </a:r>
            <a:br>
              <a:rPr lang="pl-PL" smtClean="0"/>
            </a:br>
            <a:r>
              <a:rPr lang="pl-PL" smtClean="0"/>
              <a:t>przyleciały z ciepłych krajów, ewentualnie są </a:t>
            </a:r>
          </a:p>
          <a:p>
            <a:r>
              <a:rPr lang="pl-PL" smtClean="0"/>
              <a:t>jeszcze w drodze.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977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uni\OneDrive\Pulpit\Koszałki - Opałki\Obrazeczki\osiołecze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60095"/>
            <a:ext cx="1354080" cy="14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duni\OneDrive\Pulpit\ko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25073"/>
            <a:ext cx="2412000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duni\OneDrive\Pulpit\rączk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835" y="2352230"/>
            <a:ext cx="1152129" cy="151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683568" y="4437112"/>
            <a:ext cx="457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O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619672" y="4365104"/>
            <a:ext cx="646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OŁ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984036" y="4314056"/>
            <a:ext cx="449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>
                <a:solidFill>
                  <a:prstClr val="black"/>
                </a:solidFill>
              </a:rPr>
              <a:t>Ń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7524328" y="4509120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Ę</a:t>
            </a:r>
            <a:endParaRPr lang="pl-PL" sz="3200" strike="sngStrik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8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duni\OneDrive\Pulpit\Koszałki - Opałki\Obrazeczki\bą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55" y="2780928"/>
            <a:ext cx="14478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321900" y="4149080"/>
            <a:ext cx="567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ąk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2051" name="Picture 3" descr="C:\Users\mduni\OneDrive\Pulpit\ocz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98367"/>
            <a:ext cx="944185" cy="33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3491880" y="4221088"/>
            <a:ext cx="528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zy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2052" name="Picture 4" descr="C:\Users\mduni\OneDrive\Pulpit\Koszałki - Opałki\Obrazeczki\barane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31717"/>
            <a:ext cx="2524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5296474" y="4250269"/>
            <a:ext cx="279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mtClean="0">
                <a:solidFill>
                  <a:prstClr val="black"/>
                </a:solidFill>
              </a:rPr>
              <a:t>i</a:t>
            </a:r>
            <a:endParaRPr lang="pl-PL" sz="3200">
              <a:solidFill>
                <a:prstClr val="black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346230" y="4653136"/>
            <a:ext cx="740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bar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835696" y="764704"/>
            <a:ext cx="128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mtClean="0"/>
              <a:t>REBUS</a:t>
            </a:r>
            <a:endParaRPr lang="pl-PL" sz="3200"/>
          </a:p>
        </p:txBody>
      </p:sp>
    </p:spTree>
    <p:extLst>
      <p:ext uri="{BB962C8B-B14F-4D97-AF65-F5344CB8AC3E}">
        <p14:creationId xmlns:p14="http://schemas.microsoft.com/office/powerpoint/2010/main" val="61767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duni\OneDrive\Pulpit\Koszałki - Opałki\Obrazeczki\mał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056" y="1943708"/>
            <a:ext cx="2743247" cy="274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320187" y="3573016"/>
            <a:ext cx="7838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smtClean="0">
                <a:solidFill>
                  <a:prstClr val="black"/>
                </a:solidFill>
              </a:rPr>
              <a:t>sz</a:t>
            </a:r>
            <a:endParaRPr lang="pl-PL" sz="6000">
              <a:solidFill>
                <a:prstClr val="black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059832" y="4797152"/>
            <a:ext cx="811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mał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580111" y="3656531"/>
            <a:ext cx="5341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smtClean="0">
                <a:solidFill>
                  <a:prstClr val="black"/>
                </a:solidFill>
              </a:rPr>
              <a:t>k</a:t>
            </a:r>
            <a:endParaRPr lang="pl-PL" sz="6000">
              <a:solidFill>
                <a:prstClr val="black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320187" y="692696"/>
            <a:ext cx="872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smtClean="0"/>
              <a:t>REBUS</a:t>
            </a: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23280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duni\OneDrive\Pulpit\Koszałki - Opałki\Obrazeczki\j1aj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78" y="3542381"/>
            <a:ext cx="1477060" cy="115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259632" y="5085184"/>
            <a:ext cx="670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jko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3491880" y="4005064"/>
            <a:ext cx="4860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smtClean="0">
                <a:solidFill>
                  <a:prstClr val="black"/>
                </a:solidFill>
              </a:rPr>
              <a:t>s</a:t>
            </a:r>
            <a:endParaRPr lang="pl-PL" sz="6000">
              <a:solidFill>
                <a:prstClr val="black"/>
              </a:solidFill>
            </a:endParaRPr>
          </a:p>
        </p:txBody>
      </p:sp>
      <p:pic>
        <p:nvPicPr>
          <p:cNvPr id="4100" name="Picture 4" descr="C:\Users\mduni\OneDrive\Pulpit\Zestaw-kol-100-mm-kola-kolo-kolko-kolka-4-sz-TAN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12825"/>
            <a:ext cx="2347267" cy="226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1835696" y="1124744"/>
            <a:ext cx="872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smtClean="0"/>
              <a:t>REBUS</a:t>
            </a: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281286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duni\OneDrive\Pulpit\Koszałki - Opałki\Obrazeczki\k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6624736" cy="441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6804248" y="3068960"/>
            <a:ext cx="1157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>
                <a:solidFill>
                  <a:prstClr val="black"/>
                </a:solidFill>
              </a:rPr>
              <a:t>t</a:t>
            </a:r>
            <a:r>
              <a:rPr lang="pl-PL" sz="4000" smtClean="0">
                <a:solidFill>
                  <a:prstClr val="black"/>
                </a:solidFill>
              </a:rPr>
              <a:t> = s </a:t>
            </a:r>
            <a:endParaRPr lang="pl-PL" sz="4000">
              <a:solidFill>
                <a:prstClr val="black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683568" y="692696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REBUS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30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duni\OneDrive\Pulpit\dz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8262"/>
            <a:ext cx="264795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403648" y="5013176"/>
            <a:ext cx="370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k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6147" name="Picture 3" descr="C:\Users\mduni\OneDrive\Pulpit\rę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354" y="2677169"/>
            <a:ext cx="1101779" cy="165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923928" y="4725144"/>
            <a:ext cx="327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r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4586885" y="4725144"/>
            <a:ext cx="388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e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6148" name="Picture 4" descr="C:\Users\mduni\OneDrive\Pulpit\Koszałki - Opałki\Obrazeczki\osiołecze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77169"/>
            <a:ext cx="1923958" cy="199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7524328" y="5157192"/>
            <a:ext cx="561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os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403648" y="1124744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REBUS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156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mduni\OneDrive\Pulpit\bgfons-c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73" y="2204864"/>
            <a:ext cx="2388568" cy="160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259632" y="4149080"/>
            <a:ext cx="7104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ma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2050" name="Picture 2" descr="C:\Users\mduni\OneDrive\Pulpit\Wianek-polny-Ptaszarnia-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88778"/>
            <a:ext cx="2916000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5148064" y="4581128"/>
            <a:ext cx="801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ane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259632" y="764704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REBUS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028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duni\OneDrive\Pulpit\Koszałki - Opałki\Obrazeczki\wilcze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1762125"/>
            <a:ext cx="257175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259632" y="4972050"/>
            <a:ext cx="370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k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8195" name="Picture 3" descr="C:\Users\mduni\OneDrive\Pulpit\1-garnek-emaliowany-emalia-polska-pleszew-gladki-bez-pokrywki-18-cm-3-2-l-czerwo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66962"/>
            <a:ext cx="1646238" cy="164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5436096" y="4797152"/>
            <a:ext cx="933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rnek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187624" y="54868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REBUS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020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duni\OneDrive\Pulpit\Koszałki - Opałki\Obrazeczki\1-garnek-emaliowany-emalia-polska-pleszew-gladki-bez-pokrywki-18-cm-3-2-l-czerwo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849" y="2204864"/>
            <a:ext cx="1646238" cy="164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7164288" y="4005064"/>
            <a:ext cx="710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gar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9219" name="Picture 3" descr="C:\Users\mduni\OneDrive\Pulpit\Koszałki - Opałki\Obrazeczki\kas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64" y="2398690"/>
            <a:ext cx="1620000" cy="121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899592" y="4005064"/>
            <a:ext cx="5607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ka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9220" name="Picture 4" descr="C:\Users\mduni\OneDrive\Pulpit\wrot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25189"/>
            <a:ext cx="1404000" cy="123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2771800" y="3044811"/>
            <a:ext cx="5902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smtClean="0">
                <a:solidFill>
                  <a:prstClr val="black"/>
                </a:solidFill>
              </a:rPr>
              <a:t>o</a:t>
            </a:r>
            <a:endParaRPr lang="pl-PL" sz="600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4716016" y="4005064"/>
            <a:ext cx="603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tki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331640" y="764704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REBUS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325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duni\OneDrive\Pulpit\bu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69" y="1945382"/>
            <a:ext cx="18669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899592" y="3717032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smtClean="0">
                <a:solidFill>
                  <a:prstClr val="black"/>
                </a:solidFill>
              </a:rPr>
              <a:t>b= d</a:t>
            </a:r>
            <a:endParaRPr lang="pl-PL" sz="3200">
              <a:solidFill>
                <a:prstClr val="black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867975" y="4288740"/>
            <a:ext cx="453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a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11267" name="Picture 3" descr="C:\Users\mduni\OneDrive\Pulpit\okn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412776"/>
            <a:ext cx="3342382" cy="334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5004048" y="5085184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mtClean="0">
                <a:solidFill>
                  <a:prstClr val="black"/>
                </a:solidFill>
              </a:rPr>
              <a:t>o= e</a:t>
            </a:r>
            <a:endParaRPr lang="pl-PL" sz="320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364088" y="5877272"/>
            <a:ext cx="6174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no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755576" y="98072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REBUS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12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uni\OneDrive\Pulpit\kuk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27432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043608" y="4437112"/>
            <a:ext cx="1079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rydza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3" name="Picture 2" descr="C:\Users\mduni\OneDrive\Pulpit\9ec9b6bc7fc341e1891b0cf3562226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742" y="2394251"/>
            <a:ext cx="1800200" cy="17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5508104" y="4869160"/>
            <a:ext cx="6174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bu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475656" y="908720"/>
            <a:ext cx="872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smtClean="0"/>
              <a:t>REBUS</a:t>
            </a: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2243369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uni\OneDrive\Pulpit\dekoracyjna-figurka-l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0117"/>
            <a:ext cx="2665959" cy="266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400217" y="1074402"/>
            <a:ext cx="1321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smtClean="0">
                <a:solidFill>
                  <a:prstClr val="black"/>
                </a:solidFill>
              </a:rPr>
              <a:t>Rebus</a:t>
            </a:r>
            <a:endParaRPr lang="pl-PL" sz="3600">
              <a:solidFill>
                <a:prstClr val="black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403648" y="5226075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li</a:t>
            </a:r>
            <a:endParaRPr lang="pl-PL" sz="3200" strike="sngStrike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70459"/>
            <a:ext cx="2160240" cy="1445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5148064" y="5373216"/>
            <a:ext cx="950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strike="sngStrike" smtClean="0">
                <a:solidFill>
                  <a:prstClr val="black"/>
                </a:solidFill>
              </a:rPr>
              <a:t>S = k</a:t>
            </a:r>
            <a:endParaRPr lang="pl-PL" sz="3200" strike="sngStrik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250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duni\OneDrive\Pulpit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8" y="1787142"/>
            <a:ext cx="1368000" cy="91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duni\OneDrive\Pulpit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25" y="301625"/>
            <a:ext cx="267652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duni\OneDrive\Pulpit\Koszałki - Opałki\ptaki\22728025-rear-view-of-a-common-starling-sturnus-vulgaris-isolated-on-wh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49" y="2492901"/>
            <a:ext cx="1116000" cy="111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duni\OneDrive\Pulpit\Koszałki - Opałki\ptaki\unnam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301625"/>
            <a:ext cx="1512000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duni\OneDrive\Pulpit\il_570xN.1405055669_an1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5" y="4017500"/>
            <a:ext cx="1382302" cy="90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mduni\OneDrive\Pulpit\imag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77721"/>
            <a:ext cx="1421011" cy="165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mduni\OneDrive\Pulpit\7739_slowik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261" y="2504014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mduni\OneDrive\Pulpit\25348136-schwarz-nacken-pirol-schöne-helle-gelbe-vogel-oriolus-chinensis-isoliert-auf-weißem-hintergrun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245" y="2834541"/>
            <a:ext cx="1754325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mduni\OneDrive\Pulpit\skowronek-drewno-zbiory-obrazów_csp4996086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000" y="4736111"/>
            <a:ext cx="1415973" cy="119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mduni\OneDrive\Pulpit\unnamed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276" y="4445764"/>
            <a:ext cx="1616546" cy="151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mduni\OneDrive\Pulpit\d-odpłacają-się-sroka-40285116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9" y="2678113"/>
            <a:ext cx="2286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mduni\OneDrive\Pulpit\кукушка-png-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445" y="816685"/>
            <a:ext cx="1872208" cy="140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12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39552" y="527955"/>
            <a:ext cx="63538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smtClean="0"/>
              <a:t>Teraz proponuję Ci posłuchanie wierszy o ptasiej tematyce. </a:t>
            </a:r>
          </a:p>
          <a:p>
            <a:r>
              <a:rPr lang="pl-PL" sz="2000" smtClean="0"/>
              <a:t>Spróbuj ustalić ich autorów </a:t>
            </a:r>
          </a:p>
          <a:p>
            <a:r>
              <a:rPr lang="pl-PL" sz="2000" smtClean="0"/>
              <a:t>(na tych kilka wierszy jest ich tylko dwóch). </a:t>
            </a:r>
            <a:endParaRPr lang="pl-PL" sz="2000"/>
          </a:p>
        </p:txBody>
      </p:sp>
      <p:pic>
        <p:nvPicPr>
          <p:cNvPr id="1026" name="Picture 2" descr="C:\Users\mduni\OneDrive\Pulpit\1vBp9L7FjyLqqaK0gZ5TqQfD9aLKy46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15" y="2103656"/>
            <a:ext cx="5328592" cy="266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050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99592" y="764704"/>
            <a:ext cx="5963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Na koniec zagadka, oczywiście o naszych wiosennych ptakach. </a:t>
            </a:r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899592" y="1916832"/>
            <a:ext cx="547260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pl-PL" sz="1600" smtClean="0"/>
              <a:t>To było tak:bociana dziobał szpak. </a:t>
            </a:r>
            <a:br>
              <a:rPr lang="pl-PL" sz="1600" smtClean="0"/>
            </a:br>
            <a:r>
              <a:rPr lang="pl-PL" sz="1600" smtClean="0"/>
              <a:t>A potem była zmiana i szpak dziobał bociana. </a:t>
            </a:r>
            <a:br>
              <a:rPr lang="pl-PL" sz="1600" smtClean="0"/>
            </a:br>
            <a:r>
              <a:rPr lang="pl-PL" sz="1600" smtClean="0"/>
              <a:t>Potem jeszcze były trzy takie zmiany.</a:t>
            </a:r>
            <a:br>
              <a:rPr lang="pl-PL" sz="1600" smtClean="0"/>
            </a:br>
            <a:r>
              <a:rPr lang="pl-PL" sz="1600" smtClean="0"/>
              <a:t>Ile razy szpak był dziobany? </a:t>
            </a:r>
          </a:p>
          <a:p>
            <a:pPr marL="342900" indent="-342900">
              <a:buAutoNum type="arabicPeriod"/>
            </a:pPr>
            <a:endParaRPr lang="pl-PL" sz="1600"/>
          </a:p>
          <a:p>
            <a:pPr marL="342900" indent="-342900">
              <a:buAutoNum type="arabicPeriod"/>
            </a:pPr>
            <a:endParaRPr lang="pl-PL" sz="1400" smtClean="0"/>
          </a:p>
          <a:p>
            <a:pPr marL="342900" indent="-342900">
              <a:buAutoNum type="arabicPeriod"/>
            </a:pPr>
            <a:endParaRPr lang="pl-PL" sz="1400"/>
          </a:p>
          <a:p>
            <a:pPr marL="342900" indent="-342900">
              <a:buAutoNum type="arabicPeriod"/>
            </a:pPr>
            <a:endParaRPr lang="pl-PL" sz="1400" smtClean="0"/>
          </a:p>
          <a:p>
            <a:pPr marL="342900" indent="-342900">
              <a:buAutoNum type="arabicPeriod"/>
            </a:pPr>
            <a:endParaRPr lang="pl-PL" sz="1400" smtClean="0"/>
          </a:p>
        </p:txBody>
      </p:sp>
      <p:pic>
        <p:nvPicPr>
          <p:cNvPr id="2053" name="Picture 5" descr="C:\Users\mduni\OneDrive\Pulpit\Koszałki - Opałki\rozkosze łamania głowy\22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955" y="3645024"/>
            <a:ext cx="2272134" cy="227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1115616" y="6381328"/>
            <a:ext cx="2079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smtClean="0"/>
              <a:t>m. dunin@sp90.edu.gdansk.pl</a:t>
            </a:r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105886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170</Words>
  <Application>Microsoft Office PowerPoint</Application>
  <PresentationFormat>Pokaz na ekranie (4:3)</PresentationFormat>
  <Paragraphs>68</Paragraphs>
  <Slides>18</Slides>
  <Notes>2</Notes>
  <HiddenSlides>1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Ptasie opowieści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Świat ptaków wiosną</dc:title>
  <dc:creator>mduni</dc:creator>
  <cp:lastModifiedBy>m.dunin@outlook.com</cp:lastModifiedBy>
  <cp:revision>24</cp:revision>
  <dcterms:created xsi:type="dcterms:W3CDTF">2020-04-12T14:32:03Z</dcterms:created>
  <dcterms:modified xsi:type="dcterms:W3CDTF">2020-04-12T22:34:43Z</dcterms:modified>
</cp:coreProperties>
</file>