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704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95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67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465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88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57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446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401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819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924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600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359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7577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028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972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145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73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6BE17DF-F358-4EB8-9847-4F49EE3DB90A}" type="datetimeFigureOut">
              <a:rPr lang="pl-PL" smtClean="0"/>
              <a:t>2020-06-15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28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473958"/>
            <a:ext cx="10515600" cy="3452884"/>
          </a:xfrm>
        </p:spPr>
        <p:txBody>
          <a:bodyPr>
            <a:normAutofit/>
          </a:bodyPr>
          <a:lstStyle/>
          <a:p>
            <a:pPr algn="ctr"/>
            <a:r>
              <a:rPr lang="pl-PL" sz="7200" dirty="0">
                <a:solidFill>
                  <a:prstClr val="black"/>
                </a:solidFill>
                <a:latin typeface="Calibri" panose="020F0502020204030204"/>
              </a:rPr>
              <a:t>Liczba </a:t>
            </a:r>
            <a:r>
              <a:rPr lang="el-GR" sz="7200" dirty="0">
                <a:solidFill>
                  <a:prstClr val="black"/>
                </a:solidFill>
                <a:latin typeface="Calibri" panose="020F0502020204030204"/>
              </a:rPr>
              <a:t>π</a:t>
            </a:r>
            <a:r>
              <a:rPr lang="pl-PL" sz="7200" dirty="0">
                <a:solidFill>
                  <a:prstClr val="black"/>
                </a:solidFill>
                <a:latin typeface="Calibri" panose="020F0502020204030204"/>
              </a:rPr>
              <a:t>. Długość okręgu.</a:t>
            </a:r>
            <a:endParaRPr lang="pl-PL" sz="7200" dirty="0"/>
          </a:p>
        </p:txBody>
      </p:sp>
    </p:spTree>
    <p:extLst>
      <p:ext uri="{BB962C8B-B14F-4D97-AF65-F5344CB8AC3E}">
        <p14:creationId xmlns:p14="http://schemas.microsoft.com/office/powerpoint/2010/main" val="55726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Długość okręgu nazywana jest też obwodem koła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4645" y="2557463"/>
            <a:ext cx="5336274" cy="372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2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Już w czasach starożytnych zauważono pewną zależność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pl-PL" dirty="0" smtClean="0"/>
                  <a:t>Dzieląc długość dowolnego okręgu przez jego średnicę zawsze uzyskiwaną tą samą wartość. Liczbę tę oznaczono literą grecką </a:t>
                </a:r>
                <a:r>
                  <a:rPr lang="el-GR" dirty="0" smtClean="0"/>
                  <a:t>π</a:t>
                </a:r>
                <a:endParaRPr lang="pl-PL" dirty="0" smtClean="0"/>
              </a:p>
              <a:p>
                <a:pPr marL="0" indent="0" algn="ctr">
                  <a:buNone/>
                </a:pPr>
                <a:endParaRPr lang="pl-PL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ł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𝑢𝑔𝑜𝑠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ć 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𝑜𝑘𝑟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ę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𝑔𝑢</m:t>
                        </m:r>
                      </m:num>
                      <m:den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ł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𝑢𝑔𝑜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ść ś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𝑟𝑒𝑑𝑛𝑖𝑐𝑦</m:t>
                        </m:r>
                      </m:den>
                    </m:f>
                  </m:oMath>
                </a14:m>
                <a:r>
                  <a:rPr lang="pl-PL" dirty="0" smtClean="0"/>
                  <a:t>  =  </a:t>
                </a:r>
                <a:r>
                  <a:rPr lang="el-GR" dirty="0" smtClean="0"/>
                  <a:t>π</a:t>
                </a:r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>Wartość liczby </a:t>
                </a:r>
                <a:r>
                  <a:rPr lang="el-GR" dirty="0" smtClean="0"/>
                  <a:t>π</a:t>
                </a:r>
                <a:r>
                  <a:rPr lang="pl-PL" dirty="0" smtClean="0"/>
                  <a:t> = 3,141592653589793238462643383279502.....</a:t>
                </a:r>
              </a:p>
              <a:p>
                <a:pPr marL="0" indent="0">
                  <a:buNone/>
                </a:pPr>
                <a:r>
                  <a:rPr lang="el-GR" dirty="0" smtClean="0"/>
                  <a:t>Π</a:t>
                </a:r>
                <a:r>
                  <a:rPr lang="pl-PL" dirty="0" smtClean="0"/>
                  <a:t> ma rozwinięcie dziesiętne nieskończone i nieokresowe.</a:t>
                </a: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17" t="-1468" r="-19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007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Długość okręgu obliczamy ze wzoru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6118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sz="6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l = 2</a:t>
                </a:r>
                <a:r>
                  <a:rPr lang="el-GR" sz="6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6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dzie: </a:t>
                </a: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– długość okręgu</a:t>
                </a: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- promień okręgu ( odcinek łączący środek okręgu S z dowolnym punktem na okręgu)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 przekształceniu wzoru na długość okręgu otrzymamy wzór na promień okręgu:</a:t>
                </a:r>
              </a:p>
              <a:p>
                <a:pPr marL="0" indent="0">
                  <a:buNone/>
                </a:pPr>
                <a:r>
                  <a:rPr lang="pl-PL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                  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𝑙</m:t>
                        </m:r>
                      </m:num>
                      <m:den>
                        <m:r>
                          <a:rPr lang="pl-PL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endParaRPr lang="pl-PL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611856"/>
              </a:xfrm>
              <a:blipFill rotWithShape="0">
                <a:blip r:embed="rId2"/>
                <a:stretch>
                  <a:fillRect l="-699" t="-5059" b="-168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433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Przykładowe zadania z rozwiązaniami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28048" y="2442949"/>
            <a:ext cx="4681182" cy="3957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Oblicz długość okręgu o promieniu długości 5cm</a:t>
            </a:r>
          </a:p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Dane:                           Szukane:</a:t>
            </a:r>
          </a:p>
          <a:p>
            <a:pPr marL="0" indent="0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5cm                        l = ?</a:t>
            </a:r>
          </a:p>
          <a:p>
            <a:pPr marL="0" indent="0">
              <a:buNone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3,14</a:t>
            </a:r>
          </a:p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Rozwiązanie:</a:t>
            </a:r>
          </a:p>
          <a:p>
            <a:pPr marL="0" indent="0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2</a:t>
            </a:r>
            <a:r>
              <a:rPr lang="el-G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</a:p>
          <a:p>
            <a:pPr marL="0" indent="0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2· 3,14·5cm = 31,4 cm</a:t>
            </a:r>
          </a:p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Odp. Długość okręgu wynosi około 31,4 cm.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591869" y="2442949"/>
                <a:ext cx="4681181" cy="395785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Oblicz długość okręgu, którego średnica ma długość 3dm.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Dane:                                      Szukane:</a:t>
                </a: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3dm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pl-PL" sz="20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d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· 3dm = 1,5dm</a:t>
                </a: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3,14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Rozwiązanie:</a:t>
                </a:r>
              </a:p>
              <a:p>
                <a:pPr marL="0" lvl="0" indent="0">
                  <a:buClr>
                    <a:srgbClr val="AB946B"/>
                  </a:buClr>
                  <a:buNone/>
                </a:pP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 = 2</a:t>
                </a:r>
                <a:r>
                  <a:rPr lang="el-GR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 = 2· 3,14 · 1,5dm = 9,42 </a:t>
                </a:r>
                <a:r>
                  <a:rPr lang="pl-PL" sz="2000" dirty="0" err="1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dm</a:t>
                </a:r>
                <a:endParaRPr lang="pl-PL" sz="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>
                  <a:buClr>
                    <a:srgbClr val="AB946B"/>
                  </a:buClr>
                  <a:buNone/>
                </a:pP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Odp. Długość okręgu wynosi około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9,42dm</a:t>
                </a:r>
                <a:endParaRPr lang="pl-PL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Symbol zastępczy zawartości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591869" y="2442949"/>
                <a:ext cx="4681181" cy="3957852"/>
              </a:xfrm>
              <a:blipFill rotWithShape="0">
                <a:blip r:embed="rId2"/>
                <a:stretch>
                  <a:fillRect l="-1302" t="-924" r="-1953" b="-246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9534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pl-PL" dirty="0" smtClean="0"/>
                  <a:t>Zadania z wykorzystaniem przekształconego wzoru </a:t>
                </a:r>
                <a:r>
                  <a:rPr lang="pl-PL" sz="280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800" i="1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𝑙</m:t>
                        </m:r>
                      </m:num>
                      <m:den>
                        <m:r>
                          <a:rPr lang="pl-PL" sz="2800" i="1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800" i="1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2" name="Tytu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8411" r="-381" b="-1915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955343" y="2560320"/>
                <a:ext cx="4435523" cy="370400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Oblicz długość promienia koła                    o obwodzie 10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Dane:                          Szukane: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=10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r = ?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Rozwiązanie: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=2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  / : 2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stąd     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r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</a:rPr>
                          <m:t>𝑙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  <m:r>
                          <m:rPr>
                            <m:sty m:val="p"/>
                          </m:rPr>
                          <a:rPr lang="el-GR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5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Odp. Promień koła ma długość 5.</a:t>
                </a:r>
                <a:endParaRPr lang="pl-PL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955343" y="2560320"/>
                <a:ext cx="4435523" cy="3704002"/>
              </a:xfrm>
              <a:blipFill rotWithShape="0">
                <a:blip r:embed="rId3"/>
                <a:stretch>
                  <a:fillRect l="-1513" t="-1645" r="-5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81343" y="2560320"/>
                <a:ext cx="4968877" cy="370400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Oblicz przybliżoną długość promienia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oła o obwodzie 1m.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Dane:                                Szukane: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1m                                r = ?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Rozwiązanie: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𝑙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endParaRPr lang="pl-PL" sz="2000" u="sng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u="sng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el-GR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·</m:t>
                        </m:r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3,14</m:t>
                        </m:r>
                      </m:den>
                    </m:f>
                  </m:oMath>
                </a14:m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0,16m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Odp. Przybliżona długość promienia to 0,16m.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Symbol zastępczy zawartości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81343" y="2560320"/>
                <a:ext cx="4968877" cy="3704002"/>
              </a:xfrm>
              <a:blipFill rotWithShape="0">
                <a:blip r:embed="rId4"/>
                <a:stretch>
                  <a:fillRect l="-1227" t="-1645" r="-12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410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Zadania do samodzielnego rozwiązania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5279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pl-PL" dirty="0" smtClean="0"/>
              <a:t>Dany jest okrąg o średnicy 28cm. Oblicz długość tego okręgu.</a:t>
            </a:r>
          </a:p>
          <a:p>
            <a:pPr marL="457200" indent="-457200">
              <a:buAutoNum type="arabicPeriod"/>
            </a:pPr>
            <a:r>
              <a:rPr lang="pl-PL" dirty="0" smtClean="0"/>
              <a:t>Oblicz długość okręgu o promieniu  </a:t>
            </a:r>
            <a:r>
              <a:rPr lang="el-GR" dirty="0" smtClean="0"/>
              <a:t>π</a:t>
            </a:r>
            <a:r>
              <a:rPr lang="pl-PL" dirty="0" smtClean="0"/>
              <a:t> .</a:t>
            </a:r>
          </a:p>
          <a:p>
            <a:pPr marL="457200" indent="-457200">
              <a:buAutoNum type="arabicPeriod"/>
            </a:pPr>
            <a:r>
              <a:rPr lang="pl-PL" dirty="0" smtClean="0"/>
              <a:t>Czy z drutu o długości 60cm można wykonać obręcz w kształcie okręgu    o promieniu 10cm ?</a:t>
            </a:r>
          </a:p>
          <a:p>
            <a:pPr marL="457200" indent="-457200">
              <a:buAutoNum type="arabicPeriod"/>
            </a:pPr>
            <a:r>
              <a:rPr lang="pl-PL" dirty="0" smtClean="0"/>
              <a:t>W ciągu minuty karuzela obraca się 4 razy. Krzyś siedzi na koniku                w odległości 4m od środka karuzeli. Jaką drogę pokona chłopiec w ciągu 5 minut?</a:t>
            </a:r>
          </a:p>
        </p:txBody>
      </p:sp>
    </p:spTree>
    <p:extLst>
      <p:ext uri="{BB962C8B-B14F-4D97-AF65-F5344CB8AC3E}">
        <p14:creationId xmlns:p14="http://schemas.microsoft.com/office/powerpoint/2010/main" val="92528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POWODZENIA 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3684896"/>
            <a:ext cx="9601196" cy="2190972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Pytania i odpowiedzi prześlij na adres: </a:t>
            </a:r>
            <a:r>
              <a:rPr lang="pl-PL" b="1" u="sng" dirty="0" smtClean="0">
                <a:solidFill>
                  <a:srgbClr val="0070C0"/>
                </a:solidFill>
              </a:rPr>
              <a:t>a.kwasniewska@sp90.edu.gdansk.pl</a:t>
            </a:r>
            <a:endParaRPr lang="pl-PL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611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78</TotalTime>
  <Words>295</Words>
  <Application>Microsoft Office PowerPoint</Application>
  <PresentationFormat>Panoramiczny</PresentationFormat>
  <Paragraphs>60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 Math</vt:lpstr>
      <vt:lpstr>Garamond</vt:lpstr>
      <vt:lpstr>Wingdings</vt:lpstr>
      <vt:lpstr>Organiczny</vt:lpstr>
      <vt:lpstr>Liczba π. Długość okręgu.</vt:lpstr>
      <vt:lpstr>Długość okręgu nazywana jest też obwodem koła</vt:lpstr>
      <vt:lpstr>Już w czasach starożytnych zauważono pewną zależność</vt:lpstr>
      <vt:lpstr>Długość okręgu obliczamy ze wzoru</vt:lpstr>
      <vt:lpstr>Przykładowe zadania z rozwiązaniami</vt:lpstr>
      <vt:lpstr>Zadania z wykorzystaniem przekształconego wzoru  r = l/2π</vt:lpstr>
      <vt:lpstr>Zadania do samodzielnego rozwiązania</vt:lpstr>
      <vt:lpstr>POWODZENIA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Liczba π. Długość okręgu.</dc:title>
  <dc:creator>ZKPIG 31</dc:creator>
  <cp:lastModifiedBy>ZKPiG31</cp:lastModifiedBy>
  <cp:revision>18</cp:revision>
  <dcterms:created xsi:type="dcterms:W3CDTF">2020-06-12T20:40:36Z</dcterms:created>
  <dcterms:modified xsi:type="dcterms:W3CDTF">2020-06-15T09:06:14Z</dcterms:modified>
</cp:coreProperties>
</file>