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D5345-8950-4669-827F-6F9129642396}" type="datetimeFigureOut">
              <a:rPr lang="pl-PL" smtClean="0"/>
              <a:t>2020-04-27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A3509-1BB8-4C3C-B941-1D4271EA2584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5" name="Picture 1" descr="C:\Users\Marysia\Downloads\Nowy folder\mountains-392669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36904" cy="6102678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539552" y="1844824"/>
            <a:ext cx="8136904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 smtClean="0"/>
              <a:t>MODLITWA PAŃSKA</a:t>
            </a:r>
            <a:endParaRPr lang="pl-PL" sz="54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arysia\Downloads\lake-143365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496944" cy="5976664"/>
          </a:xfrm>
          <a:prstGeom prst="rect">
            <a:avLst/>
          </a:prstGeom>
          <a:noFill/>
        </p:spPr>
      </p:pic>
      <p:sp>
        <p:nvSpPr>
          <p:cNvPr id="2" name="pole tekstowe 1"/>
          <p:cNvSpPr txBox="1"/>
          <p:nvPr/>
        </p:nvSpPr>
        <p:spPr>
          <a:xfrm>
            <a:off x="323528" y="1124744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 smtClean="0"/>
              <a:t>OJCZE NASZ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rysia\Downloads\Nowy folder\sky-690293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84784"/>
            <a:ext cx="7177430" cy="3672408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1043608" y="292494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/>
              <a:t>KTÓRYŚ JEST W NIEBIE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Marysia\Downloads\Nowy folder\sunset-585334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395847" cy="5595045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395536" y="2413338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/>
              <a:t>ŚWIĘĆ SIĘ IMIĘ TWOJE 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Marysia\Downloads\Nowy folder\heart-603214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336869" cy="5347320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395536" y="908720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b="1" dirty="0" smtClean="0"/>
              <a:t>PRZYJDŹ KRÓLESTWO TWOJE 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Marysia\Downloads\Nowy folder\hill-421569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566412" cy="5688632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323528" y="1196752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/>
              <a:t>BĄDŹ WOLA TWOJA JAKO </a:t>
            </a:r>
            <a:br>
              <a:rPr lang="pl-PL" sz="5400" b="1" dirty="0" smtClean="0"/>
            </a:br>
            <a:r>
              <a:rPr lang="pl-PL" sz="5400" b="1" dirty="0" smtClean="0"/>
              <a:t>W NIEBIE, TAK I NA ZIEMI. 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Marysia\Downloads\Nowy folder\bread-543219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8446549" cy="5589240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395536" y="3212976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b="1" dirty="0" smtClean="0"/>
              <a:t>CHLEBA NASZEGO POWSZEDNIEGO </a:t>
            </a:r>
            <a:br>
              <a:rPr lang="pl-PL" sz="5400" b="1" dirty="0" smtClean="0"/>
            </a:br>
            <a:r>
              <a:rPr lang="pl-PL" sz="5400" b="1" dirty="0" smtClean="0"/>
              <a:t>DAJ NAM DZISIAJ. 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arysia\Downloads\Nowy folder\sorrow-699606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558907" cy="5703709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323528" y="1412776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dirty="0" smtClean="0">
                <a:solidFill>
                  <a:schemeClr val="bg1"/>
                </a:solidFill>
              </a:rPr>
              <a:t>I ODPUŚĆ NAM NASZE WINY </a:t>
            </a:r>
            <a:endParaRPr lang="pl-PL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Marysia\Downloads\Nowy folder\friendship-528073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7893133" cy="5229200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683568" y="2852936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/>
              <a:t>JAKO I MY ODPUSZCZAMY NASZYM WINOWAJCOM 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Marysia\Downloads\Nowy folder\dollars-426023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280389" cy="4392488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395536" y="1196752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/>
              <a:t>I NIE WÓDŹ NAS NA POKUSZENIE 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Marysia\Downloads\shield-6130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488831" cy="5616624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755576" y="4293096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>
                <a:solidFill>
                  <a:schemeClr val="bg1"/>
                </a:solidFill>
              </a:rPr>
              <a:t>ALE NAS ZBAW ODE ZŁEGO </a:t>
            </a:r>
            <a:endParaRPr lang="pl-PL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Marysia\Downloads\magnolia-trees-556718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12119" cy="5472608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467544" y="3244334"/>
            <a:ext cx="8280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b="1" dirty="0" smtClean="0"/>
              <a:t>AMEN</a:t>
            </a:r>
            <a:endParaRPr lang="pl-PL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Marysia\Downloads\sunset-174276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212119" cy="5472608"/>
          </a:xfrm>
          <a:prstGeom prst="rect">
            <a:avLst/>
          </a:prstGeom>
          <a:noFill/>
        </p:spPr>
      </p:pic>
      <p:pic>
        <p:nvPicPr>
          <p:cNvPr id="26627" name="Picture 3" descr="C:\Users\Marysia\Desktop\e_katecheza.jp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725144"/>
            <a:ext cx="7115593" cy="146811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45</Words>
  <Application>Microsoft Office PowerPoint</Application>
  <PresentationFormat>Pokaz na ekranie (4:3)</PresentationFormat>
  <Paragraphs>12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Marysia</dc:creator>
  <cp:lastModifiedBy>ZKPiG31</cp:lastModifiedBy>
  <cp:revision>10</cp:revision>
  <dcterms:created xsi:type="dcterms:W3CDTF">2015-04-28T11:43:45Z</dcterms:created>
  <dcterms:modified xsi:type="dcterms:W3CDTF">2020-04-27T08:13:27Z</dcterms:modified>
</cp:coreProperties>
</file>