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3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0AF39-81C3-4627-8942-DBBB5F8B2245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61F2A-6146-4617-9AB5-9FC583E6ED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7936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0AF39-81C3-4627-8942-DBBB5F8B2245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61F2A-6146-4617-9AB5-9FC583E6ED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8895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0AF39-81C3-4627-8942-DBBB5F8B2245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61F2A-6146-4617-9AB5-9FC583E6ED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7452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0AF39-81C3-4627-8942-DBBB5F8B2245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61F2A-6146-4617-9AB5-9FC583E6ED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8200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0AF39-81C3-4627-8942-DBBB5F8B2245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61F2A-6146-4617-9AB5-9FC583E6ED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205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0AF39-81C3-4627-8942-DBBB5F8B2245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61F2A-6146-4617-9AB5-9FC583E6ED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6940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0AF39-81C3-4627-8942-DBBB5F8B2245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61F2A-6146-4617-9AB5-9FC583E6ED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2331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0AF39-81C3-4627-8942-DBBB5F8B2245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61F2A-6146-4617-9AB5-9FC583E6ED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344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0AF39-81C3-4627-8942-DBBB5F8B2245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61F2A-6146-4617-9AB5-9FC583E6ED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3002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0AF39-81C3-4627-8942-DBBB5F8B2245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61F2A-6146-4617-9AB5-9FC583E6ED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1450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0AF39-81C3-4627-8942-DBBB5F8B2245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61F2A-6146-4617-9AB5-9FC583E6ED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4693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0AF39-81C3-4627-8942-DBBB5F8B2245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61F2A-6146-4617-9AB5-9FC583E6ED0B}" type="slidenum">
              <a:rPr lang="pl-PL" smtClean="0"/>
              <a:t>‹#›</a:t>
            </a:fld>
            <a:endParaRPr lang="pl-PL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3042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0AF39-81C3-4627-8942-DBBB5F8B2245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61F2A-6146-4617-9AB5-9FC583E6ED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20730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0AF39-81C3-4627-8942-DBBB5F8B2245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61F2A-6146-4617-9AB5-9FC583E6ED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1527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0AF39-81C3-4627-8942-DBBB5F8B2245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61F2A-6146-4617-9AB5-9FC583E6ED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66286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0AF39-81C3-4627-8942-DBBB5F8B2245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61F2A-6146-4617-9AB5-9FC583E6ED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32207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0AF39-81C3-4627-8942-DBBB5F8B2245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61F2A-6146-4617-9AB5-9FC583E6ED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7455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570AF39-81C3-4627-8942-DBBB5F8B2245}" type="datetimeFigureOut">
              <a:rPr lang="pl-PL" smtClean="0"/>
              <a:t>2020-06-17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0E261F2A-6146-4617-9AB5-9FC583E6ED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52692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klHvHy-Vd8-" TargetMode="External"/><Relationship Id="rId2" Type="http://schemas.openxmlformats.org/officeDocument/2006/relationships/hyperlink" Target="https://www.youtube.com/watch?v=oK1aEAVTxFw-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34672"/>
          </a:xfrm>
        </p:spPr>
        <p:txBody>
          <a:bodyPr>
            <a:normAutofit/>
          </a:bodyPr>
          <a:lstStyle/>
          <a:p>
            <a:pPr algn="ctr"/>
            <a:r>
              <a:rPr lang="pl-PL" sz="4800" spc="-300" dirty="0">
                <a:solidFill>
                  <a:srgbClr val="92D050"/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Liczby całkowite. </a:t>
            </a:r>
            <a:r>
              <a:rPr lang="pl-PL" sz="4800" spc="-300" dirty="0" smtClean="0">
                <a:solidFill>
                  <a:srgbClr val="92D050"/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sz="4800" spc="-300" dirty="0" smtClean="0">
                <a:solidFill>
                  <a:srgbClr val="92D050"/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4800" spc="-300" dirty="0" smtClean="0">
                <a:solidFill>
                  <a:srgbClr val="92D050"/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Dodawanie </a:t>
            </a:r>
            <a:r>
              <a:rPr lang="pl-PL" sz="4800" spc="-300" dirty="0">
                <a:solidFill>
                  <a:srgbClr val="92D050"/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 odejmowanie liczb całkowitych</a:t>
            </a:r>
            <a:endParaRPr lang="pl-PL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060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solidFill>
                  <a:srgbClr val="92D050"/>
                </a:solidFill>
              </a:rPr>
              <a:t>Liczby całkowite</a:t>
            </a:r>
            <a:endParaRPr lang="pl-PL" dirty="0">
              <a:solidFill>
                <a:srgbClr val="92D05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41445" y="1825625"/>
            <a:ext cx="11054686" cy="4351338"/>
          </a:xfrm>
        </p:spPr>
        <p:txBody>
          <a:bodyPr/>
          <a:lstStyle/>
          <a:p>
            <a:pPr marL="0" indent="0">
              <a:buNone/>
            </a:pPr>
            <a:endParaRPr lang="pl-PL" dirty="0">
              <a:solidFill>
                <a:srgbClr val="92D050"/>
              </a:solidFill>
            </a:endParaRPr>
          </a:p>
          <a:p>
            <a:pPr marL="0" indent="0">
              <a:buNone/>
            </a:pPr>
            <a:endParaRPr lang="pl-PL" dirty="0">
              <a:solidFill>
                <a:srgbClr val="92D050"/>
              </a:solidFill>
            </a:endParaRPr>
          </a:p>
        </p:txBody>
      </p:sp>
      <p:pic>
        <p:nvPicPr>
          <p:cNvPr id="23" name="Obraz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266" y="1825625"/>
            <a:ext cx="8898340" cy="2241408"/>
          </a:xfrm>
          <a:prstGeom prst="rect">
            <a:avLst/>
          </a:prstGeom>
        </p:spPr>
      </p:pic>
      <p:pic>
        <p:nvPicPr>
          <p:cNvPr id="24" name="Obraz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266" y="4353636"/>
            <a:ext cx="8898340" cy="226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58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solidFill>
                  <a:srgbClr val="92D050"/>
                </a:solidFill>
              </a:rPr>
              <a:t>Liczby ujemne</a:t>
            </a:r>
            <a:endParaRPr lang="pl-PL" dirty="0">
              <a:solidFill>
                <a:srgbClr val="92D05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20000" y="1825624"/>
            <a:ext cx="10233800" cy="4602471"/>
          </a:xfrm>
        </p:spPr>
        <p:txBody>
          <a:bodyPr/>
          <a:lstStyle/>
          <a:p>
            <a:pPr marL="0" indent="0">
              <a:buNone/>
            </a:pPr>
            <a:r>
              <a:rPr lang="pl-PL" dirty="0" smtClean="0">
                <a:solidFill>
                  <a:srgbClr val="92D050"/>
                </a:solidFill>
              </a:rPr>
              <a:t>Im liczba ujemna znajduje się dalej od zera tym jest mniejsza, odwrotnie niż w przypadku liczb dodatnich</a:t>
            </a:r>
          </a:p>
          <a:p>
            <a:pPr marL="0" indent="0">
              <a:buNone/>
            </a:pPr>
            <a:endParaRPr lang="pl-PL" dirty="0">
              <a:solidFill>
                <a:srgbClr val="92D050"/>
              </a:solidFill>
            </a:endParaRPr>
          </a:p>
          <a:p>
            <a:pPr marL="0" indent="0">
              <a:buNone/>
            </a:pPr>
            <a:endParaRPr lang="pl-PL" dirty="0">
              <a:solidFill>
                <a:srgbClr val="92D050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185" y="2791967"/>
            <a:ext cx="9171296" cy="309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82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92D050"/>
                </a:solidFill>
              </a:rPr>
              <a:t>Porządkowanie liczb całkowitych</a:t>
            </a:r>
            <a:endParaRPr lang="pl-PL" dirty="0">
              <a:solidFill>
                <a:srgbClr val="92D05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199" y="1460310"/>
            <a:ext cx="11117239" cy="5172502"/>
          </a:xfrm>
        </p:spPr>
        <p:txBody>
          <a:bodyPr/>
          <a:lstStyle/>
          <a:p>
            <a:pPr marL="0" indent="0">
              <a:buNone/>
            </a:pPr>
            <a:r>
              <a:rPr lang="pl-PL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Zadanie 1 </a:t>
            </a:r>
          </a:p>
          <a:p>
            <a:pPr marL="0" indent="0">
              <a:buNone/>
            </a:pP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Uporządkuj podane liczby od najmniejszej do największej:</a:t>
            </a:r>
          </a:p>
          <a:p>
            <a:pPr marL="514350" indent="-514350">
              <a:buAutoNum type="alphaLcParenR"/>
            </a:pP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52 , 20, </a:t>
            </a:r>
            <a:r>
              <a:rPr lang="pl-PL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45 , 25, 0, </a:t>
            </a:r>
            <a:r>
              <a:rPr lang="pl-PL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</a:t>
            </a:r>
          </a:p>
          <a:p>
            <a:pPr marL="514350" indent="-514350">
              <a:buAutoNum type="alphaLcParenR"/>
            </a:pP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15, –15, –16, 11, –20, –4</a:t>
            </a:r>
          </a:p>
          <a:p>
            <a:pPr marL="0" indent="0">
              <a:buNone/>
            </a:pPr>
            <a:r>
              <a:rPr lang="pl-PL" b="1" u="sng" dirty="0" smtClean="0">
                <a:gradFill>
                  <a:gsLst>
                    <a:gs pos="34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25000"/>
                        <a:lumOff val="75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Calibri" panose="020F0502020204030204" pitchFamily="34" charset="0"/>
                <a:cs typeface="Calibri" panose="020F0502020204030204" pitchFamily="34" charset="0"/>
              </a:rPr>
              <a:t>Zadanie 2</a:t>
            </a:r>
          </a:p>
          <a:p>
            <a:pPr marL="0" indent="0">
              <a:buNone/>
            </a:pP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Uszereguj liczby w kolejności malejącej:</a:t>
            </a:r>
          </a:p>
          <a:p>
            <a:pPr marL="0" indent="0">
              <a:buNone/>
            </a:pP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 –3, 0, 14, –7, 20, –1, 4</a:t>
            </a:r>
          </a:p>
          <a:p>
            <a:pPr marL="0" indent="0">
              <a:buNone/>
            </a:pPr>
            <a:r>
              <a:rPr lang="pl-PL" b="1" u="sng" dirty="0" smtClean="0">
                <a:gradFill>
                  <a:gsLst>
                    <a:gs pos="34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25000"/>
                        <a:lumOff val="75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Calibri" panose="020F0502020204030204" pitchFamily="34" charset="0"/>
                <a:cs typeface="Calibri" panose="020F0502020204030204" pitchFamily="34" charset="0"/>
              </a:rPr>
              <a:t>Zadanie 3</a:t>
            </a:r>
            <a:r>
              <a:rPr lang="pl-PL" dirty="0" smtClean="0">
                <a:gradFill>
                  <a:gsLst>
                    <a:gs pos="34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25000"/>
                        <a:lumOff val="75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30       0        18      –21</a:t>
            </a:r>
          </a:p>
          <a:p>
            <a:pPr marL="0" indent="0">
              <a:buNone/>
            </a:pP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Spośród liczb podanych obok wypisz liczby:     </a:t>
            </a:r>
            <a:r>
              <a:rPr lang="pl-PL" dirty="0" smtClean="0">
                <a:gradFill>
                  <a:gsLst>
                    <a:gs pos="34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25000"/>
                        <a:lumOff val="75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Calibri" panose="020F0502020204030204" pitchFamily="34" charset="0"/>
                <a:cs typeface="Calibri" panose="020F0502020204030204" pitchFamily="34" charset="0"/>
              </a:rPr>
              <a:t>–102       – 7      –1         2  </a:t>
            </a:r>
          </a:p>
          <a:p>
            <a:pPr marL="0" indent="0">
              <a:buNone/>
            </a:pP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mniejsze niż 5             b) większe od –13                 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      </a:t>
            </a:r>
            <a:r>
              <a:rPr lang="pl-PL" dirty="0">
                <a:gradFill>
                  <a:gsLst>
                    <a:gs pos="34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25000"/>
                        <a:lumOff val="75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    </a:t>
            </a:r>
            <a:r>
              <a:rPr lang="pl-PL" dirty="0" smtClean="0">
                <a:gradFill>
                  <a:gsLst>
                    <a:gs pos="34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25000"/>
                        <a:lumOff val="75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Calibri" panose="020F0502020204030204" pitchFamily="34" charset="0"/>
                <a:cs typeface="Calibri" panose="020F0502020204030204" pitchFamily="34" charset="0"/>
              </a:rPr>
              <a:t>–30      200 </a:t>
            </a:r>
            <a:endParaRPr lang="pl-PL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0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>
                <a:solidFill>
                  <a:srgbClr val="92D050"/>
                </a:solidFill>
              </a:rPr>
              <a:t>Dodawanie i odejmowanie liczb całkowitych</a:t>
            </a:r>
            <a:endParaRPr lang="pl-PL" dirty="0">
              <a:solidFill>
                <a:srgbClr val="92D05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825624"/>
            <a:ext cx="10803340" cy="5032376"/>
          </a:xfrm>
        </p:spPr>
        <p:txBody>
          <a:bodyPr/>
          <a:lstStyle/>
          <a:p>
            <a:pPr marL="0" indent="0">
              <a:buNone/>
            </a:pPr>
            <a:r>
              <a:rPr lang="pl-PL" dirty="0" smtClean="0"/>
              <a:t>Rozpocznij od </a:t>
            </a:r>
            <a:r>
              <a:rPr lang="pl-PL" dirty="0"/>
              <a:t>obejrzenia krótkiego filmiku </a:t>
            </a:r>
            <a:r>
              <a:rPr lang="pl-PL" dirty="0">
                <a:hlinkClick r:id="rId2"/>
              </a:rPr>
              <a:t>https://</a:t>
            </a:r>
            <a:r>
              <a:rPr lang="pl-PL" dirty="0" smtClean="0">
                <a:hlinkClick r:id="rId2"/>
              </a:rPr>
              <a:t>www.youtube.com/watch?v=oK1aEAVTxFw-</a:t>
            </a:r>
            <a:r>
              <a:rPr lang="pl-PL" dirty="0" smtClean="0"/>
              <a:t> dodawanie</a:t>
            </a:r>
          </a:p>
          <a:p>
            <a:pPr marL="0" indent="0">
              <a:buNone/>
            </a:pPr>
            <a:r>
              <a:rPr lang="pl-PL" dirty="0">
                <a:hlinkClick r:id="rId3"/>
              </a:rPr>
              <a:t>https://</a:t>
            </a:r>
            <a:r>
              <a:rPr lang="pl-PL" dirty="0" smtClean="0">
                <a:hlinkClick r:id="rId3"/>
              </a:rPr>
              <a:t>www.youtube.com/watch?v=DklHvHy-Vd8-</a:t>
            </a:r>
            <a:r>
              <a:rPr lang="pl-PL" dirty="0" smtClean="0"/>
              <a:t> odejmowanie </a:t>
            </a:r>
          </a:p>
          <a:p>
            <a:pPr marL="0" indent="0">
              <a:buNone/>
            </a:pPr>
            <a:r>
              <a:rPr lang="pl-PL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Zadanie 1</a:t>
            </a:r>
          </a:p>
          <a:p>
            <a:pPr marL="0" indent="0">
              <a:buNone/>
            </a:pP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Oblicz:</a:t>
            </a:r>
          </a:p>
          <a:p>
            <a:pPr marL="0" indent="0">
              <a:buNone/>
            </a:pP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(</a:t>
            </a:r>
            <a:r>
              <a:rPr lang="pl-PL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5) + 7 =                 b) (</a:t>
            </a:r>
            <a:r>
              <a:rPr lang="pl-PL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10) + 20 =            c) (</a:t>
            </a:r>
            <a:r>
              <a:rPr lang="pl-PL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8)  + (– 7) = </a:t>
            </a:r>
          </a:p>
          <a:p>
            <a:pPr marL="0" indent="0">
              <a:buNone/>
            </a:pP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d) (</a:t>
            </a:r>
            <a:r>
              <a:rPr lang="pl-PL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75)+(</a:t>
            </a:r>
            <a:r>
              <a:rPr lang="pl-PL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45) =         e) 6+ (</a:t>
            </a:r>
            <a:r>
              <a:rPr lang="pl-PL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12) =               f) 12 + (</a:t>
            </a:r>
            <a:r>
              <a:rPr lang="pl-PL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3) = </a:t>
            </a:r>
          </a:p>
          <a:p>
            <a:pPr marL="0" indent="0">
              <a:buNone/>
            </a:pPr>
            <a:r>
              <a:rPr lang="pl-PL" b="1" u="sng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Zadanie 2</a:t>
            </a:r>
          </a:p>
          <a:p>
            <a:pPr marL="514350" indent="-514350">
              <a:buAutoNum type="alphaLcParenR"/>
            </a:pP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</a:t>
            </a:r>
            <a:r>
              <a:rPr lang="pl-PL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=                     b) 35 </a:t>
            </a:r>
            <a:r>
              <a:rPr lang="pl-PL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 =                  c) (</a:t>
            </a:r>
            <a:r>
              <a:rPr lang="pl-PL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5) </a:t>
            </a:r>
            <a:r>
              <a:rPr lang="pl-PL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= </a:t>
            </a:r>
          </a:p>
          <a:p>
            <a:pPr marL="0" indent="0">
              <a:buNone/>
            </a:pP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d) (</a:t>
            </a:r>
            <a:r>
              <a:rPr lang="pl-PL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13) </a:t>
            </a:r>
            <a:r>
              <a:rPr lang="pl-PL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=              e) (</a:t>
            </a:r>
            <a:r>
              <a:rPr lang="pl-PL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8)</a:t>
            </a:r>
            <a:r>
              <a:rPr lang="pl-PL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l-PL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3) =            f) (</a:t>
            </a:r>
            <a:r>
              <a:rPr lang="pl-PL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15)</a:t>
            </a:r>
            <a:r>
              <a:rPr lang="pl-PL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l-PL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pl-PL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11) = 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321308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47382" y="272618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3200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Pytania i odpowiedzi do zadań prześlij na adres: a.kwasniewska@sp90.edu.gdansk.pl</a:t>
            </a:r>
            <a:endParaRPr lang="pl-PL" sz="32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27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łębokość">
  <a:themeElements>
    <a:clrScheme name="Głębokość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Głębokość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łębokość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TM04033923[[fn=Głębokość]]</Template>
  <TotalTime>78</TotalTime>
  <Words>261</Words>
  <Application>Microsoft Office PowerPoint</Application>
  <PresentationFormat>Panoramiczny</PresentationFormat>
  <Paragraphs>26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Arial</vt:lpstr>
      <vt:lpstr>Calibri</vt:lpstr>
      <vt:lpstr>Corbel</vt:lpstr>
      <vt:lpstr>Głębokość</vt:lpstr>
      <vt:lpstr>Liczby całkowite.  Dodawanie i odejmowanie liczb całkowitych</vt:lpstr>
      <vt:lpstr>Liczby całkowite</vt:lpstr>
      <vt:lpstr>Liczby ujemne</vt:lpstr>
      <vt:lpstr>Porządkowanie liczb całkowitych</vt:lpstr>
      <vt:lpstr>Dodawanie i odejmowanie liczb całkowitych</vt:lpstr>
      <vt:lpstr>Pytania i odpowiedzi do zadań prześlij na adres: a.kwasniewska@sp90.edu.gdansk.pl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Liczby całkowite.  Dodawanie i odejmowanie liczb całkowitych</dc:title>
  <dc:creator>ZKPIG 31</dc:creator>
  <cp:lastModifiedBy>ZKPiG31</cp:lastModifiedBy>
  <cp:revision>8</cp:revision>
  <dcterms:created xsi:type="dcterms:W3CDTF">2020-06-17T09:38:00Z</dcterms:created>
  <dcterms:modified xsi:type="dcterms:W3CDTF">2020-06-17T11:00:41Z</dcterms:modified>
</cp:coreProperties>
</file>