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86025"/>
            <a:ext cx="9144000" cy="1747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16862"/>
            <a:ext cx="7715304" cy="602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995363"/>
            <a:ext cx="87630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25"/>
            <a:ext cx="9177647" cy="450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409700"/>
            <a:ext cx="9113978" cy="323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" y="952500"/>
            <a:ext cx="80962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1550"/>
            <a:ext cx="9097929" cy="481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05210"/>
            <a:ext cx="6000792" cy="604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14290"/>
            <a:ext cx="488632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72074"/>
            <a:ext cx="3962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13</cp:revision>
  <dcterms:created xsi:type="dcterms:W3CDTF">2020-06-17T10:24:33Z</dcterms:created>
  <dcterms:modified xsi:type="dcterms:W3CDTF">2020-06-25T06:25:10Z</dcterms:modified>
</cp:coreProperties>
</file>