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CD1AA-18DC-4A95-A244-722AEF50FB7F}" type="datetimeFigureOut">
              <a:rPr lang="pl-PL" smtClean="0"/>
              <a:pPr/>
              <a:t>2020-06-25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11FB-9380-48FF-9280-D3DE667B462F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8213" y="2133600"/>
            <a:ext cx="72675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9638" y="1000125"/>
            <a:ext cx="732472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754" y="500043"/>
            <a:ext cx="7538037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5363"/>
            <a:ext cx="9145463" cy="443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9144000" cy="190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876"/>
            <a:ext cx="9144000" cy="206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962025"/>
            <a:ext cx="9144000" cy="440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362075"/>
            <a:ext cx="9216362" cy="3352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52500"/>
            <a:ext cx="9186155" cy="404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14282" y="6143645"/>
            <a:ext cx="729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86154" cy="404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714884"/>
            <a:ext cx="50006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7</Words>
  <Application>Microsoft Office PowerPoint</Application>
  <PresentationFormat>Pokaz na ekranie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15</cp:revision>
  <dcterms:created xsi:type="dcterms:W3CDTF">2020-06-17T10:24:33Z</dcterms:created>
  <dcterms:modified xsi:type="dcterms:W3CDTF">2020-06-25T06:23:02Z</dcterms:modified>
</cp:coreProperties>
</file>