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5" r:id="rId4"/>
    <p:sldId id="266" r:id="rId5"/>
    <p:sldId id="267" r:id="rId6"/>
    <p:sldId id="268" r:id="rId7"/>
    <p:sldId id="270" r:id="rId8"/>
    <p:sldId id="274" r:id="rId9"/>
    <p:sldId id="275" r:id="rId10"/>
    <p:sldId id="264" r:id="rId11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108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CD1AA-18DC-4A95-A244-722AEF50FB7F}" type="datetimeFigureOut">
              <a:rPr lang="pl-PL" smtClean="0"/>
              <a:t>2020-06-22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611FB-9380-48FF-9280-D3DE667B462F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CD1AA-18DC-4A95-A244-722AEF50FB7F}" type="datetimeFigureOut">
              <a:rPr lang="pl-PL" smtClean="0"/>
              <a:t>2020-06-22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611FB-9380-48FF-9280-D3DE667B462F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CD1AA-18DC-4A95-A244-722AEF50FB7F}" type="datetimeFigureOut">
              <a:rPr lang="pl-PL" smtClean="0"/>
              <a:t>2020-06-22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611FB-9380-48FF-9280-D3DE667B462F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CD1AA-18DC-4A95-A244-722AEF50FB7F}" type="datetimeFigureOut">
              <a:rPr lang="pl-PL" smtClean="0"/>
              <a:t>2020-06-22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611FB-9380-48FF-9280-D3DE667B462F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CD1AA-18DC-4A95-A244-722AEF50FB7F}" type="datetimeFigureOut">
              <a:rPr lang="pl-PL" smtClean="0"/>
              <a:t>2020-06-22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611FB-9380-48FF-9280-D3DE667B462F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CD1AA-18DC-4A95-A244-722AEF50FB7F}" type="datetimeFigureOut">
              <a:rPr lang="pl-PL" smtClean="0"/>
              <a:t>2020-06-22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611FB-9380-48FF-9280-D3DE667B462F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CD1AA-18DC-4A95-A244-722AEF50FB7F}" type="datetimeFigureOut">
              <a:rPr lang="pl-PL" smtClean="0"/>
              <a:t>2020-06-22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611FB-9380-48FF-9280-D3DE667B462F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CD1AA-18DC-4A95-A244-722AEF50FB7F}" type="datetimeFigureOut">
              <a:rPr lang="pl-PL" smtClean="0"/>
              <a:t>2020-06-22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611FB-9380-48FF-9280-D3DE667B462F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CD1AA-18DC-4A95-A244-722AEF50FB7F}" type="datetimeFigureOut">
              <a:rPr lang="pl-PL" smtClean="0"/>
              <a:t>2020-06-22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611FB-9380-48FF-9280-D3DE667B462F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CD1AA-18DC-4A95-A244-722AEF50FB7F}" type="datetimeFigureOut">
              <a:rPr lang="pl-PL" smtClean="0"/>
              <a:t>2020-06-22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611FB-9380-48FF-9280-D3DE667B462F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CD1AA-18DC-4A95-A244-722AEF50FB7F}" type="datetimeFigureOut">
              <a:rPr lang="pl-PL" smtClean="0"/>
              <a:t>2020-06-22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611FB-9380-48FF-9280-D3DE667B462F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9CD1AA-18DC-4A95-A244-722AEF50FB7F}" type="datetimeFigureOut">
              <a:rPr lang="pl-PL" smtClean="0"/>
              <a:t>2020-06-22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6611FB-9380-48FF-9280-D3DE667B462F}" type="slidenum">
              <a:rPr lang="pl-PL" smtClean="0"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47738" y="2238375"/>
            <a:ext cx="7248525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85794"/>
            <a:ext cx="8995359" cy="1747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214686"/>
            <a:ext cx="8929718" cy="2731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671639"/>
            <a:ext cx="9161446" cy="2828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700213"/>
            <a:ext cx="9144000" cy="2775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38239"/>
            <a:ext cx="9055743" cy="3648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390650"/>
            <a:ext cx="9144000" cy="3275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695450"/>
            <a:ext cx="9144000" cy="3003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209800"/>
            <a:ext cx="9144000" cy="201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457325"/>
            <a:ext cx="9144000" cy="31678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214282" y="6143645"/>
            <a:ext cx="72993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smtClean="0"/>
              <a:t>opracowała: Monika Goździkowska (m.gozdzikowska@zso2.edu.gdansk.pl)</a:t>
            </a:r>
            <a:endParaRPr lang="pl-PL" dirty="0" smtClean="0"/>
          </a:p>
          <a:p>
            <a:endParaRPr lang="pl-PL" dirty="0"/>
          </a:p>
        </p:txBody>
      </p:sp>
      <p:pic>
        <p:nvPicPr>
          <p:cNvPr id="10248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57232"/>
            <a:ext cx="9001156" cy="311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9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42" y="4143380"/>
            <a:ext cx="6038850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7</Words>
  <Application>Microsoft Office PowerPoint</Application>
  <PresentationFormat>Pokaz na ekranie (4:3)</PresentationFormat>
  <Paragraphs>1</Paragraphs>
  <Slides>10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3" baseType="lpstr">
      <vt:lpstr>Arial</vt:lpstr>
      <vt:lpstr>Calibri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Lenovo</dc:creator>
  <cp:lastModifiedBy>ZKPiG31</cp:lastModifiedBy>
  <cp:revision>9</cp:revision>
  <dcterms:created xsi:type="dcterms:W3CDTF">2020-06-17T10:24:33Z</dcterms:created>
  <dcterms:modified xsi:type="dcterms:W3CDTF">2020-06-22T08:57:26Z</dcterms:modified>
</cp:coreProperties>
</file>