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7" r:id="rId5"/>
    <p:sldId id="268" r:id="rId6"/>
    <p:sldId id="270" r:id="rId7"/>
    <p:sldId id="274" r:id="rId8"/>
    <p:sldId id="275" r:id="rId9"/>
    <p:sldId id="264" r:id="rId10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0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363" y="2519363"/>
            <a:ext cx="8677275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47863"/>
            <a:ext cx="9275137" cy="2409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314450"/>
            <a:ext cx="9136752" cy="3400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524000"/>
            <a:ext cx="9105924" cy="3048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28738" y="952500"/>
            <a:ext cx="6486525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71588" y="938213"/>
            <a:ext cx="6600825" cy="498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62100"/>
            <a:ext cx="9209025" cy="3152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7675" y="952500"/>
            <a:ext cx="824865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214282" y="6143645"/>
            <a:ext cx="7299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/>
              <a:t>opracowała: Monika Goździkowska (m.gozdzikowska@zso2.edu.gdansk.pl)</a:t>
            </a:r>
            <a:endParaRPr lang="pl-PL" dirty="0" smtClean="0"/>
          </a:p>
          <a:p>
            <a:endParaRPr lang="pl-PL" dirty="0"/>
          </a:p>
        </p:txBody>
      </p:sp>
      <p:pic>
        <p:nvPicPr>
          <p:cNvPr id="10250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0"/>
            <a:ext cx="824865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51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8992" y="4929198"/>
            <a:ext cx="20383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7</Words>
  <Application>Microsoft Office PowerPoint</Application>
  <PresentationFormat>Pokaz na ekranie (4:3)</PresentationFormat>
  <Paragraphs>1</Paragraphs>
  <Slides>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2" baseType="lpstr">
      <vt:lpstr>Arial</vt:lpstr>
      <vt:lpstr>Calibri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Lenovo</dc:creator>
  <cp:lastModifiedBy>ZKPiG31</cp:lastModifiedBy>
  <cp:revision>10</cp:revision>
  <dcterms:created xsi:type="dcterms:W3CDTF">2020-06-17T10:24:33Z</dcterms:created>
  <dcterms:modified xsi:type="dcterms:W3CDTF">2020-06-22T08:56:41Z</dcterms:modified>
</cp:coreProperties>
</file>