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5" r:id="rId5"/>
    <p:sldId id="266" r:id="rId6"/>
    <p:sldId id="267" r:id="rId7"/>
    <p:sldId id="268" r:id="rId8"/>
    <p:sldId id="270" r:id="rId9"/>
    <p:sldId id="264" r:id="rId1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2505075"/>
            <a:ext cx="88011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543050"/>
            <a:ext cx="9140416" cy="30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85925"/>
            <a:ext cx="9189893" cy="2814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1113"/>
            <a:ext cx="9279866" cy="3505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71550"/>
            <a:ext cx="9090535" cy="4672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23975"/>
            <a:ext cx="9167729" cy="3390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81089"/>
            <a:ext cx="9146747" cy="37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95414"/>
            <a:ext cx="9144000" cy="3259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214282" y="6143645"/>
            <a:ext cx="7299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opracowała: Monika Goździkowska (m.gozdzikowska@zso2.edu.gdansk.pl)</a:t>
            </a:r>
            <a:endParaRPr lang="pl-PL" dirty="0" smtClean="0"/>
          </a:p>
          <a:p>
            <a:endParaRPr lang="pl-PL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9144000" cy="3259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4071942"/>
            <a:ext cx="74295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7</Words>
  <Application>Microsoft Office PowerPoint</Application>
  <PresentationFormat>Pokaz na ekranie (4:3)</PresentationFormat>
  <Paragraphs>1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2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Lenovo</dc:creator>
  <cp:lastModifiedBy>ZKPiG31</cp:lastModifiedBy>
  <cp:revision>5</cp:revision>
  <dcterms:created xsi:type="dcterms:W3CDTF">2020-06-17T10:24:33Z</dcterms:created>
  <dcterms:modified xsi:type="dcterms:W3CDTF">2020-06-22T08:56:12Z</dcterms:modified>
</cp:coreProperties>
</file>