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65" r:id="rId4"/>
    <p:sldId id="266" r:id="rId5"/>
    <p:sldId id="267" r:id="rId6"/>
    <p:sldId id="268" r:id="rId7"/>
    <p:sldId id="270" r:id="rId8"/>
    <p:sldId id="271" r:id="rId9"/>
    <p:sldId id="272" r:id="rId10"/>
    <p:sldId id="273" r:id="rId11"/>
    <p:sldId id="274" r:id="rId12"/>
    <p:sldId id="264" r:id="rId13"/>
  </p:sldIdLst>
  <p:sldSz cx="9144000" cy="6858000" type="screen4x3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1" d="100"/>
          <a:sy n="71" d="100"/>
        </p:scale>
        <p:origin x="1080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smtClean="0"/>
              <a:t>Kliknij, aby edytować styl wzorca podtytułu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9CD1AA-18DC-4A95-A244-722AEF50FB7F}" type="datetimeFigureOut">
              <a:rPr lang="pl-PL" smtClean="0"/>
              <a:t>2020-06-22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6611FB-9380-48FF-9280-D3DE667B462F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9CD1AA-18DC-4A95-A244-722AEF50FB7F}" type="datetimeFigureOut">
              <a:rPr lang="pl-PL" smtClean="0"/>
              <a:t>2020-06-22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6611FB-9380-48FF-9280-D3DE667B462F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9CD1AA-18DC-4A95-A244-722AEF50FB7F}" type="datetimeFigureOut">
              <a:rPr lang="pl-PL" smtClean="0"/>
              <a:t>2020-06-22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6611FB-9380-48FF-9280-D3DE667B462F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9CD1AA-18DC-4A95-A244-722AEF50FB7F}" type="datetimeFigureOut">
              <a:rPr lang="pl-PL" smtClean="0"/>
              <a:t>2020-06-22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6611FB-9380-48FF-9280-D3DE667B462F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9CD1AA-18DC-4A95-A244-722AEF50FB7F}" type="datetimeFigureOut">
              <a:rPr lang="pl-PL" smtClean="0"/>
              <a:t>2020-06-22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6611FB-9380-48FF-9280-D3DE667B462F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9CD1AA-18DC-4A95-A244-722AEF50FB7F}" type="datetimeFigureOut">
              <a:rPr lang="pl-PL" smtClean="0"/>
              <a:t>2020-06-22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6611FB-9380-48FF-9280-D3DE667B462F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9CD1AA-18DC-4A95-A244-722AEF50FB7F}" type="datetimeFigureOut">
              <a:rPr lang="pl-PL" smtClean="0"/>
              <a:t>2020-06-22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6611FB-9380-48FF-9280-D3DE667B462F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9CD1AA-18DC-4A95-A244-722AEF50FB7F}" type="datetimeFigureOut">
              <a:rPr lang="pl-PL" smtClean="0"/>
              <a:t>2020-06-22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6611FB-9380-48FF-9280-D3DE667B462F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9CD1AA-18DC-4A95-A244-722AEF50FB7F}" type="datetimeFigureOut">
              <a:rPr lang="pl-PL" smtClean="0"/>
              <a:t>2020-06-22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6611FB-9380-48FF-9280-D3DE667B462F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9CD1AA-18DC-4A95-A244-722AEF50FB7F}" type="datetimeFigureOut">
              <a:rPr lang="pl-PL" smtClean="0"/>
              <a:t>2020-06-22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6611FB-9380-48FF-9280-D3DE667B462F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9CD1AA-18DC-4A95-A244-722AEF50FB7F}" type="datetimeFigureOut">
              <a:rPr lang="pl-PL" smtClean="0"/>
              <a:t>2020-06-22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6611FB-9380-48FF-9280-D3DE667B462F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9CD1AA-18DC-4A95-A244-722AEF50FB7F}" type="datetimeFigureOut">
              <a:rPr lang="pl-PL" smtClean="0"/>
              <a:t>2020-06-22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6611FB-9380-48FF-9280-D3DE667B462F}" type="slidenum">
              <a:rPr lang="pl-PL" smtClean="0"/>
              <a:t>‹#›</a:t>
            </a:fld>
            <a:endParaRPr 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2409825"/>
            <a:ext cx="9144000" cy="16375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395413"/>
            <a:ext cx="9282081" cy="33194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1262064"/>
            <a:ext cx="9144000" cy="3493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1104900"/>
            <a:ext cx="9174512" cy="37528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857232"/>
            <a:ext cx="4324350" cy="4886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3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6250" y="857232"/>
            <a:ext cx="4857750" cy="4895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9075" y="985838"/>
            <a:ext cx="8705850" cy="4886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8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2166939"/>
            <a:ext cx="9144000" cy="20961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95363" y="981075"/>
            <a:ext cx="7153275" cy="4895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95288" y="952500"/>
            <a:ext cx="8353425" cy="495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181100"/>
            <a:ext cx="9173457" cy="36052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1181100"/>
            <a:ext cx="9144000" cy="36116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le tekstowe 2"/>
          <p:cNvSpPr txBox="1"/>
          <p:nvPr/>
        </p:nvSpPr>
        <p:spPr>
          <a:xfrm>
            <a:off x="214282" y="6143645"/>
            <a:ext cx="72993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 dirty="0" smtClean="0"/>
              <a:t>opracowała: Monika Goździkowska (m.gozdzikowska@zso2.edu.gdansk.pl)</a:t>
            </a:r>
            <a:endParaRPr lang="pl-PL" dirty="0" smtClean="0"/>
          </a:p>
          <a:p>
            <a:endParaRPr lang="pl-PL" dirty="0"/>
          </a:p>
        </p:txBody>
      </p:sp>
      <p:pic>
        <p:nvPicPr>
          <p:cNvPr id="10246" name="Picture 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285728"/>
            <a:ext cx="9144000" cy="36116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47" name="Picture 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2910" y="4214818"/>
            <a:ext cx="7896225" cy="154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57</TotalTime>
  <Words>7</Words>
  <Application>Microsoft Office PowerPoint</Application>
  <PresentationFormat>Pokaz na ekranie (4:3)</PresentationFormat>
  <Paragraphs>1</Paragraphs>
  <Slides>12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2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12</vt:i4>
      </vt:variant>
    </vt:vector>
  </HeadingPairs>
  <TitlesOfParts>
    <vt:vector size="15" baseType="lpstr">
      <vt:lpstr>Arial</vt:lpstr>
      <vt:lpstr>Calibri</vt:lpstr>
      <vt:lpstr>Motyw pakietu Office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Slajd 1</dc:title>
  <dc:creator>Lenovo</dc:creator>
  <cp:lastModifiedBy>ZKPiG31</cp:lastModifiedBy>
  <cp:revision>7</cp:revision>
  <dcterms:created xsi:type="dcterms:W3CDTF">2020-06-17T10:24:33Z</dcterms:created>
  <dcterms:modified xsi:type="dcterms:W3CDTF">2020-06-22T08:55:41Z</dcterms:modified>
</cp:coreProperties>
</file>