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1080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CD1AA-18DC-4A95-A244-722AEF50FB7F}" type="datetimeFigureOut">
              <a:rPr lang="pl-PL" smtClean="0"/>
              <a:t>2020-06-22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611FB-9380-48FF-9280-D3DE667B462F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CD1AA-18DC-4A95-A244-722AEF50FB7F}" type="datetimeFigureOut">
              <a:rPr lang="pl-PL" smtClean="0"/>
              <a:t>2020-06-22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611FB-9380-48FF-9280-D3DE667B462F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CD1AA-18DC-4A95-A244-722AEF50FB7F}" type="datetimeFigureOut">
              <a:rPr lang="pl-PL" smtClean="0"/>
              <a:t>2020-06-22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611FB-9380-48FF-9280-D3DE667B462F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CD1AA-18DC-4A95-A244-722AEF50FB7F}" type="datetimeFigureOut">
              <a:rPr lang="pl-PL" smtClean="0"/>
              <a:t>2020-06-22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611FB-9380-48FF-9280-D3DE667B462F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CD1AA-18DC-4A95-A244-722AEF50FB7F}" type="datetimeFigureOut">
              <a:rPr lang="pl-PL" smtClean="0"/>
              <a:t>2020-06-22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611FB-9380-48FF-9280-D3DE667B462F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CD1AA-18DC-4A95-A244-722AEF50FB7F}" type="datetimeFigureOut">
              <a:rPr lang="pl-PL" smtClean="0"/>
              <a:t>2020-06-22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611FB-9380-48FF-9280-D3DE667B462F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CD1AA-18DC-4A95-A244-722AEF50FB7F}" type="datetimeFigureOut">
              <a:rPr lang="pl-PL" smtClean="0"/>
              <a:t>2020-06-22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611FB-9380-48FF-9280-D3DE667B462F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CD1AA-18DC-4A95-A244-722AEF50FB7F}" type="datetimeFigureOut">
              <a:rPr lang="pl-PL" smtClean="0"/>
              <a:t>2020-06-22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611FB-9380-48FF-9280-D3DE667B462F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CD1AA-18DC-4A95-A244-722AEF50FB7F}" type="datetimeFigureOut">
              <a:rPr lang="pl-PL" smtClean="0"/>
              <a:t>2020-06-22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611FB-9380-48FF-9280-D3DE667B462F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CD1AA-18DC-4A95-A244-722AEF50FB7F}" type="datetimeFigureOut">
              <a:rPr lang="pl-PL" smtClean="0"/>
              <a:t>2020-06-22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611FB-9380-48FF-9280-D3DE667B462F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CD1AA-18DC-4A95-A244-722AEF50FB7F}" type="datetimeFigureOut">
              <a:rPr lang="pl-PL" smtClean="0"/>
              <a:t>2020-06-22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611FB-9380-48FF-9280-D3DE667B462F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9CD1AA-18DC-4A95-A244-722AEF50FB7F}" type="datetimeFigureOut">
              <a:rPr lang="pl-PL" smtClean="0"/>
              <a:t>2020-06-22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6611FB-9380-48FF-9280-D3DE667B462F}" type="slidenum">
              <a:rPr lang="pl-PL" smtClean="0"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ppt1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45871"/>
            <a:ext cx="9144000" cy="136625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 descr="ppt1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98582"/>
            <a:ext cx="9144000" cy="20608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 descr="ppt1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4074" y="990259"/>
            <a:ext cx="5915851" cy="487748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 descr="ppt1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16324"/>
            <a:ext cx="9144000" cy="442535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 descr="ppt1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64997"/>
            <a:ext cx="9144000" cy="286420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 descr="ppt10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96143"/>
            <a:ext cx="9144000" cy="326571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 descr="ppt10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50753"/>
            <a:ext cx="9144000" cy="355649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 descr="ppt1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73480"/>
            <a:ext cx="9144000" cy="331103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 descr="ppt1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09772"/>
            <a:ext cx="9144000" cy="4238456"/>
          </a:xfrm>
          <a:prstGeom prst="rect">
            <a:avLst/>
          </a:prstGeom>
        </p:spPr>
      </p:pic>
      <p:sp>
        <p:nvSpPr>
          <p:cNvPr id="3" name="pole tekstowe 2"/>
          <p:cNvSpPr txBox="1"/>
          <p:nvPr/>
        </p:nvSpPr>
        <p:spPr>
          <a:xfrm>
            <a:off x="214282" y="6143645"/>
            <a:ext cx="72993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 smtClean="0"/>
              <a:t>opracowała: Monika Goździkowska (m.gozdzikowska@zso2.edu.gdansk.pl)</a:t>
            </a:r>
            <a:endParaRPr lang="pl-PL" dirty="0" smtClean="0"/>
          </a:p>
          <a:p>
            <a:endParaRPr lang="pl-PL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7</Words>
  <Application>Microsoft Office PowerPoint</Application>
  <PresentationFormat>Pokaz na ekranie (4:3)</PresentationFormat>
  <Paragraphs>1</Paragraphs>
  <Slides>9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2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9</vt:i4>
      </vt:variant>
    </vt:vector>
  </HeadingPairs>
  <TitlesOfParts>
    <vt:vector size="12" baseType="lpstr">
      <vt:lpstr>Arial</vt:lpstr>
      <vt:lpstr>Calibri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Lenovo</dc:creator>
  <cp:lastModifiedBy>ZKPiG31</cp:lastModifiedBy>
  <cp:revision>1</cp:revision>
  <dcterms:created xsi:type="dcterms:W3CDTF">2020-06-17T10:24:33Z</dcterms:created>
  <dcterms:modified xsi:type="dcterms:W3CDTF">2020-06-22T08:54:38Z</dcterms:modified>
</cp:coreProperties>
</file>