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70" r:id="rId10"/>
    <p:sldId id="271" r:id="rId11"/>
    <p:sldId id="269" r:id="rId12"/>
    <p:sldId id="264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152650"/>
            <a:ext cx="85725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24075"/>
            <a:ext cx="9143999" cy="210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19213"/>
            <a:ext cx="9144549" cy="339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76339"/>
            <a:ext cx="9143999" cy="361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065633" cy="451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09714"/>
            <a:ext cx="9143999" cy="307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6450"/>
            <a:ext cx="9393491" cy="249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28839"/>
            <a:ext cx="9113358" cy="237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8" y="966788"/>
            <a:ext cx="774382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43050"/>
            <a:ext cx="9155714" cy="30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2975"/>
            <a:ext cx="9186069" cy="43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432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714884"/>
            <a:ext cx="52482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</Words>
  <Application>Microsoft Office PowerPoint</Application>
  <PresentationFormat>Pokaz na ekranie (4:3)</PresentationFormat>
  <Paragraphs>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3</cp:revision>
  <dcterms:created xsi:type="dcterms:W3CDTF">2020-06-17T10:24:33Z</dcterms:created>
  <dcterms:modified xsi:type="dcterms:W3CDTF">2020-06-22T08:50:12Z</dcterms:modified>
</cp:coreProperties>
</file>