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6" r:id="rId8"/>
    <p:sldId id="267" r:id="rId9"/>
    <p:sldId id="268" r:id="rId10"/>
    <p:sldId id="269" r:id="rId11"/>
    <p:sldId id="265" r:id="rId12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1" d="100"/>
          <a:sy n="71" d="100"/>
        </p:scale>
        <p:origin x="1080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DF1D6E-E7E5-47BA-BA40-FFBDF48C2DA1}" type="datetimeFigureOut">
              <a:rPr lang="pl-PL" smtClean="0"/>
              <a:t>2020-05-21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C0F37B-81A4-47E7-8F73-D6955435408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717330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b="1" dirty="0" smtClean="0"/>
              <a:t>opracowała: Monika Goździkowska (m.gozdzikowska@zso2.edu.gdansk.pl)</a:t>
            </a:r>
            <a:endParaRPr lang="pl-PL" dirty="0" smtClean="0"/>
          </a:p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C0F37B-81A4-47E7-8F73-D69554354084}" type="slidenum">
              <a:rPr lang="pl-PL" smtClean="0"/>
              <a:t>11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150733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4092C-1BB3-4BBB-9F8D-99ECD48CA705}" type="datetimeFigureOut">
              <a:rPr lang="pl-PL" smtClean="0"/>
              <a:t>2020-05-21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74E17-144C-4267-BD44-B2E7B4A2C9E4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4092C-1BB3-4BBB-9F8D-99ECD48CA705}" type="datetimeFigureOut">
              <a:rPr lang="pl-PL" smtClean="0"/>
              <a:t>2020-05-21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74E17-144C-4267-BD44-B2E7B4A2C9E4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4092C-1BB3-4BBB-9F8D-99ECD48CA705}" type="datetimeFigureOut">
              <a:rPr lang="pl-PL" smtClean="0"/>
              <a:t>2020-05-21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74E17-144C-4267-BD44-B2E7B4A2C9E4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4092C-1BB3-4BBB-9F8D-99ECD48CA705}" type="datetimeFigureOut">
              <a:rPr lang="pl-PL" smtClean="0"/>
              <a:t>2020-05-21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74E17-144C-4267-BD44-B2E7B4A2C9E4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4092C-1BB3-4BBB-9F8D-99ECD48CA705}" type="datetimeFigureOut">
              <a:rPr lang="pl-PL" smtClean="0"/>
              <a:t>2020-05-21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74E17-144C-4267-BD44-B2E7B4A2C9E4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4092C-1BB3-4BBB-9F8D-99ECD48CA705}" type="datetimeFigureOut">
              <a:rPr lang="pl-PL" smtClean="0"/>
              <a:t>2020-05-21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74E17-144C-4267-BD44-B2E7B4A2C9E4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4092C-1BB3-4BBB-9F8D-99ECD48CA705}" type="datetimeFigureOut">
              <a:rPr lang="pl-PL" smtClean="0"/>
              <a:t>2020-05-21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74E17-144C-4267-BD44-B2E7B4A2C9E4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4092C-1BB3-4BBB-9F8D-99ECD48CA705}" type="datetimeFigureOut">
              <a:rPr lang="pl-PL" smtClean="0"/>
              <a:t>2020-05-21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74E17-144C-4267-BD44-B2E7B4A2C9E4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4092C-1BB3-4BBB-9F8D-99ECD48CA705}" type="datetimeFigureOut">
              <a:rPr lang="pl-PL" smtClean="0"/>
              <a:t>2020-05-21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74E17-144C-4267-BD44-B2E7B4A2C9E4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4092C-1BB3-4BBB-9F8D-99ECD48CA705}" type="datetimeFigureOut">
              <a:rPr lang="pl-PL" smtClean="0"/>
              <a:t>2020-05-21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74E17-144C-4267-BD44-B2E7B4A2C9E4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4092C-1BB3-4BBB-9F8D-99ECD48CA705}" type="datetimeFigureOut">
              <a:rPr lang="pl-PL" smtClean="0"/>
              <a:t>2020-05-21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74E17-144C-4267-BD44-B2E7B4A2C9E4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94092C-1BB3-4BBB-9F8D-99ECD48CA705}" type="datetimeFigureOut">
              <a:rPr lang="pl-PL" smtClean="0"/>
              <a:t>2020-05-21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E74E17-144C-4267-BD44-B2E7B4A2C9E4}" type="slidenum">
              <a:rPr lang="pl-PL" smtClean="0"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6" descr="ppt9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546" y="2257261"/>
            <a:ext cx="8830908" cy="2343477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6" descr="ppt9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5890" y="971207"/>
            <a:ext cx="6592220" cy="4915586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6" descr="ppt9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330955"/>
            <a:ext cx="9144000" cy="219609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6" descr="ppt9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31070"/>
            <a:ext cx="9144000" cy="439586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6" descr="ppt9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14089"/>
            <a:ext cx="9144000" cy="4229821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6" descr="ppt9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175820"/>
            <a:ext cx="9144000" cy="250636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ppt9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757" y="966443"/>
            <a:ext cx="8316486" cy="4925113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ppt9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93328"/>
            <a:ext cx="9144000" cy="2871343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 descr="ppt10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7205" y="952154"/>
            <a:ext cx="7449590" cy="4953692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 descr="ppt10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43779"/>
            <a:ext cx="9144000" cy="3570441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ole tekstowe 6"/>
          <p:cNvSpPr txBox="1"/>
          <p:nvPr/>
        </p:nvSpPr>
        <p:spPr>
          <a:xfrm>
            <a:off x="0" y="6000768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 smtClean="0"/>
              <a:t>opracowała: Monika Goździkowska (m.gozdzikowska@zso2.edu.gdansk.pl)</a:t>
            </a:r>
            <a:endParaRPr lang="pl-PL" dirty="0" smtClean="0"/>
          </a:p>
          <a:p>
            <a:endParaRPr lang="pl-PL" dirty="0"/>
          </a:p>
        </p:txBody>
      </p:sp>
      <p:pic>
        <p:nvPicPr>
          <p:cNvPr id="10" name="Obraz 9" descr="ppt10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643779"/>
            <a:ext cx="9144000" cy="3570441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15</Words>
  <Application>Microsoft Office PowerPoint</Application>
  <PresentationFormat>Pokaz na ekranie (4:3)</PresentationFormat>
  <Paragraphs>3</Paragraphs>
  <Slides>11</Slides>
  <Notes>1</Notes>
  <HiddenSlides>0</HiddenSlides>
  <MMClips>0</MMClips>
  <ScaleCrop>false</ScaleCrop>
  <HeadingPairs>
    <vt:vector size="6" baseType="variant">
      <vt:variant>
        <vt:lpstr>Używane czcionki</vt:lpstr>
      </vt:variant>
      <vt:variant>
        <vt:i4>2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11</vt:i4>
      </vt:variant>
    </vt:vector>
  </HeadingPairs>
  <TitlesOfParts>
    <vt:vector size="14" baseType="lpstr">
      <vt:lpstr>Arial</vt:lpstr>
      <vt:lpstr>Calibri</vt:lpstr>
      <vt:lpstr>Motyw pakietu Office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Slajd 1</dc:title>
  <dc:creator>Lenovo</dc:creator>
  <cp:lastModifiedBy>ZKPiG31</cp:lastModifiedBy>
  <cp:revision>4</cp:revision>
  <dcterms:created xsi:type="dcterms:W3CDTF">2020-05-21T08:17:04Z</dcterms:created>
  <dcterms:modified xsi:type="dcterms:W3CDTF">2020-05-21T09:03:30Z</dcterms:modified>
</cp:coreProperties>
</file>