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5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F1D6E-E7E5-47BA-BA40-FFBDF48C2DA1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0F37B-81A4-47E7-8F73-D695543540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4800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0F37B-81A4-47E7-8F73-D69554354084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3463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4092C-1BB3-4BBB-9F8D-99ECD48CA705}" type="datetimeFigureOut">
              <a:rPr lang="pl-PL" smtClean="0"/>
              <a:t>2020-05-21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74E17-144C-4267-BD44-B2E7B4A2C9E4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pt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8288"/>
            <a:ext cx="9144000" cy="22214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pt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4540"/>
            <a:ext cx="9144000" cy="47489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pt8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0477"/>
            <a:ext cx="9144000" cy="23970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pt8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74" y="971207"/>
            <a:ext cx="6096851" cy="49155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pt8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74" y="971207"/>
            <a:ext cx="6096851" cy="49155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pt8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8157"/>
            <a:ext cx="9144000" cy="32416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8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25693"/>
            <a:ext cx="9144000" cy="180661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pt9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806"/>
            <a:ext cx="9144000" cy="31503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0" y="600076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9" name="Obraz 8" descr="ppt9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969" y="956917"/>
            <a:ext cx="5992062" cy="49441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15</Words>
  <Application>Microsoft Office PowerPoint</Application>
  <PresentationFormat>Pokaz na ekranie (4:3)</PresentationFormat>
  <Paragraphs>3</Paragraphs>
  <Slides>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3</cp:revision>
  <dcterms:created xsi:type="dcterms:W3CDTF">2020-05-21T08:17:04Z</dcterms:created>
  <dcterms:modified xsi:type="dcterms:W3CDTF">2020-05-21T09:02:53Z</dcterms:modified>
</cp:coreProperties>
</file>