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DF1D6E-E7E5-47BA-BA40-FFBDF48C2DA1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C0F37B-81A4-47E7-8F73-D695543540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942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1" dirty="0" smtClean="0"/>
              <a:t>opracowała: Monika Goździkowska (m.gozdzikowska@zso2.edu.gdansk.pl)</a:t>
            </a: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0F37B-81A4-47E7-8F73-D69554354084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809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pt6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41" y="2257261"/>
            <a:ext cx="8726118" cy="2343477"/>
          </a:xfrm>
          <a:prstGeom prst="rect">
            <a:avLst/>
          </a:prstGeom>
        </p:spPr>
      </p:pic>
      <p:pic>
        <p:nvPicPr>
          <p:cNvPr id="5" name="Obraz 4" descr="ppt7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204" y="2185814"/>
            <a:ext cx="8897592" cy="248637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ppt7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469" y="990259"/>
            <a:ext cx="6173062" cy="487748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pt6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95390"/>
            <a:ext cx="9144000" cy="1867220"/>
          </a:xfrm>
          <a:prstGeom prst="rect">
            <a:avLst/>
          </a:prstGeom>
        </p:spPr>
      </p:pic>
      <p:pic>
        <p:nvPicPr>
          <p:cNvPr id="5" name="Obraz 4" descr="ppt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67863"/>
            <a:ext cx="9144000" cy="392227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ppt7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1419"/>
            <a:ext cx="9144000" cy="357516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ppt8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31404"/>
            <a:ext cx="9144000" cy="219519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ppt8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415" y="952154"/>
            <a:ext cx="7659169" cy="495369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0" y="600076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opracowała: Monika Goździkowska (m.gozdzikowska@zso2.edu.gdansk.pl)</a:t>
            </a:r>
            <a:endParaRPr lang="pl-PL" dirty="0" smtClean="0"/>
          </a:p>
          <a:p>
            <a:endParaRPr lang="pl-PL" dirty="0"/>
          </a:p>
        </p:txBody>
      </p:sp>
      <p:pic>
        <p:nvPicPr>
          <p:cNvPr id="8" name="Obraz 7" descr="ppt8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0"/>
            <a:ext cx="7887801" cy="56586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15</Words>
  <Application>Microsoft Office PowerPoint</Application>
  <PresentationFormat>Pokaz na ekranie (4:3)</PresentationFormat>
  <Paragraphs>3</Paragraphs>
  <Slides>7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0" baseType="lpstr">
      <vt:lpstr>Arial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Lenovo</dc:creator>
  <cp:lastModifiedBy>ZKPiG31</cp:lastModifiedBy>
  <cp:revision>2</cp:revision>
  <dcterms:created xsi:type="dcterms:W3CDTF">2020-05-21T08:17:04Z</dcterms:created>
  <dcterms:modified xsi:type="dcterms:W3CDTF">2020-05-21T09:01:42Z</dcterms:modified>
</cp:coreProperties>
</file>