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F1D6E-E7E5-47BA-BA40-FFBDF48C2DA1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0F37B-81A4-47E7-8F73-D695543540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867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smtClean="0"/>
              <a:t>opracowała: Monika Goździkowska (m.gozdzikowska@zso2.edu.gdansk.pl)</a:t>
            </a:r>
            <a:endParaRPr lang="pl-PL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0F37B-81A4-47E7-8F73-D69554354084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7346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pt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41" y="2257261"/>
            <a:ext cx="8726118" cy="23434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ppt66.pn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85918" y="857232"/>
            <a:ext cx="5643562" cy="452596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pt6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5390"/>
            <a:ext cx="9144000" cy="18672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pt6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3960"/>
            <a:ext cx="9144000" cy="36100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pt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26" y="971207"/>
            <a:ext cx="7506748" cy="49155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ppt70.pn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643174" y="714356"/>
            <a:ext cx="3714750" cy="559911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pt7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4371"/>
            <a:ext cx="9144000" cy="32492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pt7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7366"/>
            <a:ext cx="9144000" cy="37432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pt7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8839"/>
            <a:ext cx="9144000" cy="47403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7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8839"/>
            <a:ext cx="9144000" cy="4740322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0" y="600076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</Words>
  <Application>Microsoft Office PowerPoint</Application>
  <PresentationFormat>Pokaz na ekranie (4:3)</PresentationFormat>
  <Paragraphs>3</Paragraphs>
  <Slides>10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3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1</cp:revision>
  <dcterms:created xsi:type="dcterms:W3CDTF">2020-05-21T08:17:04Z</dcterms:created>
  <dcterms:modified xsi:type="dcterms:W3CDTF">2020-05-21T09:01:20Z</dcterms:modified>
</cp:coreProperties>
</file>