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6A64F-61DB-48CE-B67F-4C2199751A22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6EC4E-E69A-4F0D-B30F-746220994A4A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ppt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7430"/>
            <a:ext cx="9144000" cy="13884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71678"/>
            <a:ext cx="8229600" cy="223058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714488"/>
            <a:ext cx="8229600" cy="270865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5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000240"/>
            <a:ext cx="8229600" cy="280303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5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285860"/>
            <a:ext cx="8229600" cy="427673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5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857232"/>
            <a:ext cx="8229600" cy="2231879"/>
          </a:xfrm>
        </p:spPr>
      </p:pic>
      <p:pic>
        <p:nvPicPr>
          <p:cNvPr id="5" name="Obraz 4" descr="ppt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9144000" cy="24790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5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500042"/>
            <a:ext cx="5917893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pt5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928670"/>
            <a:ext cx="5176803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Pokaz na ekranie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</cp:revision>
  <dcterms:created xsi:type="dcterms:W3CDTF">2020-05-04T19:46:39Z</dcterms:created>
  <dcterms:modified xsi:type="dcterms:W3CDTF">2020-05-05T06:50:59Z</dcterms:modified>
</cp:coreProperties>
</file>