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BC29D-BEBA-4464-8D6B-30D4ED1323BF}" type="datetimeFigureOut">
              <a:rPr lang="pl-PL" smtClean="0"/>
              <a:t>2020-05-05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247B2-5EA2-4560-A78A-70D44257AA48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ppt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" y="2219156"/>
            <a:ext cx="9107172" cy="2419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5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229600" cy="1491270"/>
          </a:xfrm>
        </p:spPr>
      </p:pic>
      <p:pic>
        <p:nvPicPr>
          <p:cNvPr id="5" name="Obraz 4" descr="ppt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39" y="1857364"/>
            <a:ext cx="8849961" cy="48584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5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8229600" cy="30861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6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071546"/>
            <a:ext cx="7993793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6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785926"/>
            <a:ext cx="8229600" cy="291105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6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42852"/>
            <a:ext cx="8229600" cy="2588583"/>
          </a:xfrm>
        </p:spPr>
      </p:pic>
      <p:pic>
        <p:nvPicPr>
          <p:cNvPr id="5" name="Obraz 4" descr="ppt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071810"/>
            <a:ext cx="8449855" cy="30484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6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8229600" cy="281229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Pokaz na ekranie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</cp:revision>
  <dcterms:created xsi:type="dcterms:W3CDTF">2020-05-04T19:50:42Z</dcterms:created>
  <dcterms:modified xsi:type="dcterms:W3CDTF">2020-05-05T06:50:27Z</dcterms:modified>
</cp:coreProperties>
</file>