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367FE-CF4C-4551-B6E6-D6616FD356C2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A62F7-7ED1-4C5F-B879-42977DCDDCAB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ppt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214554"/>
            <a:ext cx="7659169" cy="16004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428736"/>
            <a:ext cx="6639852" cy="442974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00240"/>
            <a:ext cx="8229600" cy="188955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736"/>
            <a:ext cx="8229600" cy="377526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643050"/>
            <a:ext cx="8229600" cy="314559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857232"/>
            <a:ext cx="7582959" cy="450595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857232"/>
            <a:ext cx="7582959" cy="450595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000108"/>
            <a:ext cx="8229600" cy="427254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357298"/>
            <a:ext cx="8229600" cy="356565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857364"/>
            <a:ext cx="8229600" cy="3565659"/>
          </a:xfrm>
        </p:spPr>
      </p:pic>
      <p:sp>
        <p:nvSpPr>
          <p:cNvPr id="5" name="pole tekstowe 4"/>
          <p:cNvSpPr txBox="1"/>
          <p:nvPr/>
        </p:nvSpPr>
        <p:spPr>
          <a:xfrm>
            <a:off x="785786" y="6000768"/>
            <a:ext cx="7299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</Words>
  <Application>Microsoft Office PowerPoint</Application>
  <PresentationFormat>Pokaz na ekranie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2020-04-28T05:56:20Z</dcterms:created>
  <dcterms:modified xsi:type="dcterms:W3CDTF">2020-04-28T09:30:49Z</dcterms:modified>
</cp:coreProperties>
</file>