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780E-56D0-4168-8EDC-F7865938011C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548D0-6416-45F0-A44D-9FECA15BD73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780E-56D0-4168-8EDC-F7865938011C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548D0-6416-45F0-A44D-9FECA15BD73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780E-56D0-4168-8EDC-F7865938011C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548D0-6416-45F0-A44D-9FECA15BD73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780E-56D0-4168-8EDC-F7865938011C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548D0-6416-45F0-A44D-9FECA15BD73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780E-56D0-4168-8EDC-F7865938011C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548D0-6416-45F0-A44D-9FECA15BD73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780E-56D0-4168-8EDC-F7865938011C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548D0-6416-45F0-A44D-9FECA15BD73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780E-56D0-4168-8EDC-F7865938011C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548D0-6416-45F0-A44D-9FECA15BD73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780E-56D0-4168-8EDC-F7865938011C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548D0-6416-45F0-A44D-9FECA15BD73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780E-56D0-4168-8EDC-F7865938011C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548D0-6416-45F0-A44D-9FECA15BD73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780E-56D0-4168-8EDC-F7865938011C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548D0-6416-45F0-A44D-9FECA15BD73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780E-56D0-4168-8EDC-F7865938011C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548D0-6416-45F0-A44D-9FECA15BD73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A1780E-56D0-4168-8EDC-F7865938011C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548D0-6416-45F0-A44D-9FECA15BD730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 descr="ppt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5" y="2271551"/>
            <a:ext cx="8230749" cy="23148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1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841385"/>
            <a:ext cx="8229600" cy="2043592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1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857364"/>
            <a:ext cx="8229600" cy="2830651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1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142984"/>
            <a:ext cx="8229600" cy="416394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1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2071678"/>
            <a:ext cx="8229600" cy="221248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14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2285992"/>
            <a:ext cx="8229600" cy="1445367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15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928802"/>
            <a:ext cx="8229600" cy="1971244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16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643050"/>
            <a:ext cx="8229600" cy="308954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17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357298"/>
            <a:ext cx="8229600" cy="2632908"/>
          </a:xfrm>
        </p:spPr>
      </p:pic>
      <p:sp>
        <p:nvSpPr>
          <p:cNvPr id="5" name="pole tekstowe 4"/>
          <p:cNvSpPr txBox="1"/>
          <p:nvPr/>
        </p:nvSpPr>
        <p:spPr>
          <a:xfrm>
            <a:off x="1071538" y="5643578"/>
            <a:ext cx="72993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opracowała: Monika Goździkowska (m.gozdzikowska@zso2.edu.gdansk.pl)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7</Words>
  <Application>Microsoft Office PowerPoint</Application>
  <PresentationFormat>Pokaz na ekranie (4:3)</PresentationFormat>
  <Paragraphs>1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2" baseType="lpstr"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Lenovo</dc:creator>
  <cp:lastModifiedBy>ZKPiG31</cp:lastModifiedBy>
  <cp:revision>2</cp:revision>
  <dcterms:created xsi:type="dcterms:W3CDTF">2020-04-28T05:16:44Z</dcterms:created>
  <dcterms:modified xsi:type="dcterms:W3CDTF">2020-04-28T09:30:14Z</dcterms:modified>
</cp:coreProperties>
</file>