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3501-E0DC-4492-8B31-75D5C72C8A7B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7AF1D-D833-4F93-A163-EFF33980E72A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ppt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5" y="2533525"/>
            <a:ext cx="8983329" cy="1790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984"/>
            <a:ext cx="9144000" cy="3130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0382"/>
            <a:ext cx="9144000" cy="211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41" y="1180786"/>
            <a:ext cx="7640117" cy="4496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4276"/>
            <a:ext cx="9144000" cy="2029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0265"/>
            <a:ext cx="9144000" cy="251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pt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0696"/>
            <a:ext cx="9144000" cy="3416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600" y="1214128"/>
            <a:ext cx="6258799" cy="4429744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1214414" y="6215082"/>
            <a:ext cx="729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</Words>
  <Application>Microsoft Office PowerPoint</Application>
  <PresentationFormat>Pokaz na ekranie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Porównywania ułamków zwykłych</dc:title>
  <dc:creator>Lenovo</dc:creator>
  <cp:lastModifiedBy>ZKPiG31</cp:lastModifiedBy>
  <cp:revision>3</cp:revision>
  <dcterms:created xsi:type="dcterms:W3CDTF">2020-04-28T05:01:02Z</dcterms:created>
  <dcterms:modified xsi:type="dcterms:W3CDTF">2020-04-28T09:28:56Z</dcterms:modified>
</cp:coreProperties>
</file>