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A5C5-434D-4EBC-A238-DB11A7429D1F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2169-59BF-4542-ADB9-F8A5ADEC22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A5C5-434D-4EBC-A238-DB11A7429D1F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2169-59BF-4542-ADB9-F8A5ADEC22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A5C5-434D-4EBC-A238-DB11A7429D1F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2169-59BF-4542-ADB9-F8A5ADEC22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A5C5-434D-4EBC-A238-DB11A7429D1F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2169-59BF-4542-ADB9-F8A5ADEC22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A5C5-434D-4EBC-A238-DB11A7429D1F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2169-59BF-4542-ADB9-F8A5ADEC22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A5C5-434D-4EBC-A238-DB11A7429D1F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2169-59BF-4542-ADB9-F8A5ADEC22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A5C5-434D-4EBC-A238-DB11A7429D1F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2169-59BF-4542-ADB9-F8A5ADEC22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A5C5-434D-4EBC-A238-DB11A7429D1F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2169-59BF-4542-ADB9-F8A5ADEC22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A5C5-434D-4EBC-A238-DB11A7429D1F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2169-59BF-4542-ADB9-F8A5ADEC22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A5C5-434D-4EBC-A238-DB11A7429D1F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2169-59BF-4542-ADB9-F8A5ADEC22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A5C5-434D-4EBC-A238-DB11A7429D1F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2169-59BF-4542-ADB9-F8A5ADEC22E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EA5C5-434D-4EBC-A238-DB11A7429D1F}" type="datetimeFigureOut">
              <a:rPr lang="pl-PL" smtClean="0"/>
              <a:t>2020-04-28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32169-59BF-4542-ADB9-F8A5ADEC22EB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 descr="ppt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7430"/>
            <a:ext cx="9144000" cy="13118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 descr="ppt39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571612"/>
            <a:ext cx="8229600" cy="33415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4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143116"/>
            <a:ext cx="8229600" cy="28789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4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071678"/>
            <a:ext cx="8229600" cy="29406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4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143116"/>
            <a:ext cx="8229600" cy="290456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4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071546"/>
            <a:ext cx="8229600" cy="44392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4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071546"/>
            <a:ext cx="666839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4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571612"/>
            <a:ext cx="8229600" cy="3085239"/>
          </a:xfrm>
        </p:spPr>
      </p:pic>
      <p:pic>
        <p:nvPicPr>
          <p:cNvPr id="5" name="Obraz 4" descr="ppt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1612"/>
            <a:ext cx="9144000" cy="34280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pt4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643050"/>
            <a:ext cx="8229600" cy="3888863"/>
          </a:xfrm>
        </p:spPr>
      </p:pic>
      <p:sp>
        <p:nvSpPr>
          <p:cNvPr id="5" name="pole tekstowe 4"/>
          <p:cNvSpPr txBox="1"/>
          <p:nvPr/>
        </p:nvSpPr>
        <p:spPr>
          <a:xfrm>
            <a:off x="1214414" y="5929330"/>
            <a:ext cx="7299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opracowała: Monika Goździkowska (m.gozdzikowska@zso2.edu.gdansk.pl)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7" name="Obraz 6" descr="ppt4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4422"/>
            <a:ext cx="9144000" cy="4320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</Words>
  <Application>Microsoft Office PowerPoint</Application>
  <PresentationFormat>Pokaz na ekranie (4:3)</PresentationFormat>
  <Paragraphs>1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2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</dc:creator>
  <cp:lastModifiedBy>ZKPiG31</cp:lastModifiedBy>
  <cp:revision>3</cp:revision>
  <dcterms:created xsi:type="dcterms:W3CDTF">2020-04-28T07:00:44Z</dcterms:created>
  <dcterms:modified xsi:type="dcterms:W3CDTF">2020-04-28T09:32:30Z</dcterms:modified>
</cp:coreProperties>
</file>