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15FF0-BF29-4134-9619-F2ED23E3C2C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FA2C0-CBD3-4FE5-A373-A15DB594D7A9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ppt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16"/>
            <a:ext cx="9144000" cy="1551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2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8229600" cy="31981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142984"/>
            <a:ext cx="7325748" cy="44487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8229600" cy="2250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857232"/>
            <a:ext cx="6392168" cy="44487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pt3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85860"/>
            <a:ext cx="8229600" cy="36697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00240"/>
            <a:ext cx="8229600" cy="28171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071546"/>
            <a:ext cx="8229600" cy="3786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857232"/>
            <a:ext cx="8229600" cy="4145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3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962" y="1600200"/>
            <a:ext cx="7190076" cy="4525963"/>
          </a:xfrm>
        </p:spPr>
      </p:pic>
      <p:sp>
        <p:nvSpPr>
          <p:cNvPr id="6" name="pole tekstowe 5"/>
          <p:cNvSpPr txBox="1"/>
          <p:nvPr/>
        </p:nvSpPr>
        <p:spPr>
          <a:xfrm>
            <a:off x="1285852" y="6286520"/>
            <a:ext cx="7299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Pokaz na ekranie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2020-04-28T06:55:12Z</dcterms:created>
  <dcterms:modified xsi:type="dcterms:W3CDTF">2020-04-28T09:32:03Z</dcterms:modified>
</cp:coreProperties>
</file>